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256" r:id="rId2"/>
    <p:sldId id="268" r:id="rId3"/>
    <p:sldId id="440" r:id="rId4"/>
    <p:sldId id="441" r:id="rId5"/>
    <p:sldId id="442" r:id="rId6"/>
    <p:sldId id="443" r:id="rId7"/>
    <p:sldId id="444" r:id="rId8"/>
    <p:sldId id="445" r:id="rId9"/>
    <p:sldId id="437" r:id="rId10"/>
    <p:sldId id="447" r:id="rId11"/>
    <p:sldId id="448" r:id="rId12"/>
    <p:sldId id="271" r:id="rId13"/>
    <p:sldId id="431" r:id="rId14"/>
    <p:sldId id="449" r:id="rId15"/>
    <p:sldId id="450" r:id="rId16"/>
    <p:sldId id="451" r:id="rId17"/>
    <p:sldId id="285" r:id="rId18"/>
    <p:sldId id="272" r:id="rId19"/>
    <p:sldId id="452" r:id="rId20"/>
    <p:sldId id="453" r:id="rId21"/>
    <p:sldId id="454" r:id="rId22"/>
    <p:sldId id="269" r:id="rId23"/>
    <p:sldId id="288" r:id="rId24"/>
    <p:sldId id="273" r:id="rId25"/>
    <p:sldId id="455" r:id="rId26"/>
    <p:sldId id="456" r:id="rId27"/>
    <p:sldId id="267" r:id="rId28"/>
    <p:sldId id="276" r:id="rId29"/>
    <p:sldId id="457" r:id="rId30"/>
    <p:sldId id="277" r:id="rId31"/>
    <p:sldId id="425" r:id="rId32"/>
    <p:sldId id="290" r:id="rId33"/>
    <p:sldId id="421" r:id="rId34"/>
    <p:sldId id="257" r:id="rId35"/>
    <p:sldId id="423" r:id="rId36"/>
    <p:sldId id="426" r:id="rId37"/>
    <p:sldId id="258" r:id="rId38"/>
    <p:sldId id="458" r:id="rId39"/>
    <p:sldId id="260" r:id="rId40"/>
    <p:sldId id="279" r:id="rId41"/>
    <p:sldId id="460" r:id="rId42"/>
    <p:sldId id="461" r:id="rId43"/>
    <p:sldId id="289" r:id="rId44"/>
    <p:sldId id="266" r:id="rId45"/>
    <p:sldId id="261" r:id="rId46"/>
    <p:sldId id="262" r:id="rId47"/>
    <p:sldId id="263" r:id="rId48"/>
    <p:sldId id="459" r:id="rId4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74"/>
    <a:srgbClr val="19191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72" d="100"/>
          <a:sy n="72" d="100"/>
        </p:scale>
        <p:origin x="1506" y="6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7" d="100"/>
          <a:sy n="87" d="100"/>
        </p:scale>
        <p:origin x="384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96B82B1D-63A6-41FC-B4B9-453985D5A5A5}"/>
    <pc:docChg chg="addSld modSld">
      <pc:chgData name="" userId="" providerId="" clId="Web-{96B82B1D-63A6-41FC-B4B9-453985D5A5A5}" dt="2019-05-29T19:44:12.558" v="55" actId="14100"/>
      <pc:docMkLst>
        <pc:docMk/>
      </pc:docMkLst>
      <pc:sldChg chg="addSp delSp modSp">
        <pc:chgData name="" userId="" providerId="" clId="Web-{96B82B1D-63A6-41FC-B4B9-453985D5A5A5}" dt="2019-05-29T19:37:06.555" v="8"/>
        <pc:sldMkLst>
          <pc:docMk/>
          <pc:sldMk cId="1735366048" sldId="262"/>
        </pc:sldMkLst>
        <pc:picChg chg="add del mod">
          <ac:chgData name="" userId="" providerId="" clId="Web-{96B82B1D-63A6-41FC-B4B9-453985D5A5A5}" dt="2019-05-29T19:37:06.555" v="8"/>
          <ac:picMkLst>
            <pc:docMk/>
            <pc:sldMk cId="1735366048" sldId="262"/>
            <ac:picMk id="3" creationId="{2682CBB4-8785-419C-9C4A-CAB4D4386C2D}"/>
          </ac:picMkLst>
        </pc:picChg>
      </pc:sldChg>
      <pc:sldChg chg="modSp">
        <pc:chgData name="" userId="" providerId="" clId="Web-{96B82B1D-63A6-41FC-B4B9-453985D5A5A5}" dt="2019-05-29T19:37:33.680" v="10" actId="20577"/>
        <pc:sldMkLst>
          <pc:docMk/>
          <pc:sldMk cId="1765137783" sldId="264"/>
        </pc:sldMkLst>
        <pc:spChg chg="mod">
          <ac:chgData name="" userId="" providerId="" clId="Web-{96B82B1D-63A6-41FC-B4B9-453985D5A5A5}" dt="2019-05-29T19:37:33.680" v="10" actId="20577"/>
          <ac:spMkLst>
            <pc:docMk/>
            <pc:sldMk cId="1765137783" sldId="264"/>
            <ac:spMk id="9" creationId="{DE0800F1-734D-4217-9405-3FAEDCE58DD0}"/>
          </ac:spMkLst>
        </pc:spChg>
      </pc:sldChg>
      <pc:sldChg chg="addSp modSp">
        <pc:chgData name="" userId="" providerId="" clId="Web-{96B82B1D-63A6-41FC-B4B9-453985D5A5A5}" dt="2019-05-29T19:37:01.180" v="7" actId="1076"/>
        <pc:sldMkLst>
          <pc:docMk/>
          <pc:sldMk cId="1883793493" sldId="279"/>
        </pc:sldMkLst>
        <pc:picChg chg="add mod">
          <ac:chgData name="" userId="" providerId="" clId="Web-{96B82B1D-63A6-41FC-B4B9-453985D5A5A5}" dt="2019-05-29T19:37:01.180" v="7" actId="1076"/>
          <ac:picMkLst>
            <pc:docMk/>
            <pc:sldMk cId="1883793493" sldId="279"/>
            <ac:picMk id="4" creationId="{C6F54E82-4474-4998-AC2F-5800613D2AB1}"/>
          </ac:picMkLst>
        </pc:picChg>
      </pc:sldChg>
      <pc:sldChg chg="modSp">
        <pc:chgData name="" userId="" providerId="" clId="Web-{96B82B1D-63A6-41FC-B4B9-453985D5A5A5}" dt="2019-05-29T19:44:12.558" v="55" actId="14100"/>
        <pc:sldMkLst>
          <pc:docMk/>
          <pc:sldMk cId="0" sldId="413"/>
        </pc:sldMkLst>
        <pc:spChg chg="mod">
          <ac:chgData name="" userId="" providerId="" clId="Web-{96B82B1D-63A6-41FC-B4B9-453985D5A5A5}" dt="2019-05-29T19:44:12.558" v="55" actId="14100"/>
          <ac:spMkLst>
            <pc:docMk/>
            <pc:sldMk cId="0" sldId="413"/>
            <ac:spMk id="20" creationId="{C7DCA776-11B7-420E-8544-02F29F0D9258}"/>
          </ac:spMkLst>
        </pc:spChg>
      </pc:sldChg>
      <pc:sldChg chg="addSp delSp modSp add replId">
        <pc:chgData name="" userId="" providerId="" clId="Web-{96B82B1D-63A6-41FC-B4B9-453985D5A5A5}" dt="2019-05-29T19:40:01.431" v="54"/>
        <pc:sldMkLst>
          <pc:docMk/>
          <pc:sldMk cId="4254523177" sldId="459"/>
        </pc:sldMkLst>
        <pc:spChg chg="add mod">
          <ac:chgData name="" userId="" providerId="" clId="Web-{96B82B1D-63A6-41FC-B4B9-453985D5A5A5}" dt="2019-05-29T19:38:16.524" v="33" actId="1076"/>
          <ac:spMkLst>
            <pc:docMk/>
            <pc:sldMk cId="4254523177" sldId="459"/>
            <ac:spMk id="2" creationId="{EDC09576-9BA2-4BAF-B490-8E642A97AA4E}"/>
          </ac:spMkLst>
        </pc:spChg>
        <pc:spChg chg="add mod">
          <ac:chgData name="" userId="" providerId="" clId="Web-{96B82B1D-63A6-41FC-B4B9-453985D5A5A5}" dt="2019-05-29T19:39:17.790" v="46" actId="1076"/>
          <ac:spMkLst>
            <pc:docMk/>
            <pc:sldMk cId="4254523177" sldId="459"/>
            <ac:spMk id="5" creationId="{8E1F0D47-4028-44B6-830C-B64B7E22E474}"/>
          </ac:spMkLst>
        </pc:spChg>
        <pc:spChg chg="add mod">
          <ac:chgData name="" userId="" providerId="" clId="Web-{96B82B1D-63A6-41FC-B4B9-453985D5A5A5}" dt="2019-05-29T19:40:01.431" v="54"/>
          <ac:spMkLst>
            <pc:docMk/>
            <pc:sldMk cId="4254523177" sldId="459"/>
            <ac:spMk id="6" creationId="{348072A3-5E16-4DAB-9853-68B4DB9EEE40}"/>
          </ac:spMkLst>
        </pc:spChg>
        <pc:spChg chg="del">
          <ac:chgData name="" userId="" providerId="" clId="Web-{96B82B1D-63A6-41FC-B4B9-453985D5A5A5}" dt="2019-05-29T19:37:46.008" v="13"/>
          <ac:spMkLst>
            <pc:docMk/>
            <pc:sldMk cId="4254523177" sldId="459"/>
            <ac:spMk id="7" creationId="{C786418B-4BC0-4FC2-BC43-E9E1FBE734A4}"/>
          </ac:spMkLst>
        </pc:spChg>
        <pc:spChg chg="del">
          <ac:chgData name="" userId="" providerId="" clId="Web-{96B82B1D-63A6-41FC-B4B9-453985D5A5A5}" dt="2019-05-29T19:37:45.649" v="12"/>
          <ac:spMkLst>
            <pc:docMk/>
            <pc:sldMk cId="4254523177" sldId="459"/>
            <ac:spMk id="9" creationId="{DE0800F1-734D-4217-9405-3FAEDCE58DD0}"/>
          </ac:spMkLst>
        </pc:spChg>
        <pc:spChg chg="mod">
          <ac:chgData name="" userId="" providerId="" clId="Web-{96B82B1D-63A6-41FC-B4B9-453985D5A5A5}" dt="2019-05-29T19:37:49.477" v="15" actId="20577"/>
          <ac:spMkLst>
            <pc:docMk/>
            <pc:sldMk cId="4254523177" sldId="459"/>
            <ac:spMk id="19459" creationId="{BAE0C149-A8FE-405E-A7F6-8A1FE6067194}"/>
          </ac:spMkLst>
        </pc:spChg>
        <pc:picChg chg="add del mod">
          <ac:chgData name="" userId="" providerId="" clId="Web-{96B82B1D-63A6-41FC-B4B9-453985D5A5A5}" dt="2019-05-29T19:38:58.102" v="38"/>
          <ac:picMkLst>
            <pc:docMk/>
            <pc:sldMk cId="4254523177" sldId="459"/>
            <ac:picMk id="3" creationId="{202ED51A-C007-4F05-BE8B-8E2DE7E45B97}"/>
          </ac:picMkLst>
        </pc:picChg>
      </pc:sldChg>
    </pc:docChg>
  </pc:docChgLst>
  <pc:docChgLst>
    <pc:chgData clId="Web-{336F8333-C8AE-4B1A-870D-A6570A967C62}"/>
    <pc:docChg chg="modSld">
      <pc:chgData name="" userId="" providerId="" clId="Web-{336F8333-C8AE-4B1A-870D-A6570A967C62}" dt="2019-05-30T16:14:01.602" v="75" actId="20577"/>
      <pc:docMkLst>
        <pc:docMk/>
      </pc:docMkLst>
      <pc:sldChg chg="modSp">
        <pc:chgData name="" userId="" providerId="" clId="Web-{336F8333-C8AE-4B1A-870D-A6570A967C62}" dt="2019-05-30T15:54:03.500" v="0" actId="1076"/>
        <pc:sldMkLst>
          <pc:docMk/>
          <pc:sldMk cId="0" sldId="268"/>
        </pc:sldMkLst>
        <pc:picChg chg="mod">
          <ac:chgData name="" userId="" providerId="" clId="Web-{336F8333-C8AE-4B1A-870D-A6570A967C62}" dt="2019-05-30T15:54:03.500" v="0" actId="1076"/>
          <ac:picMkLst>
            <pc:docMk/>
            <pc:sldMk cId="0" sldId="268"/>
            <ac:picMk id="2" creationId="{F14BAD95-39A1-4CB3-9FEB-03252A07073A}"/>
          </ac:picMkLst>
        </pc:picChg>
      </pc:sldChg>
      <pc:sldChg chg="modSp">
        <pc:chgData name="" userId="" providerId="" clId="Web-{336F8333-C8AE-4B1A-870D-A6570A967C62}" dt="2019-05-30T16:12:58.461" v="40" actId="20577"/>
        <pc:sldMkLst>
          <pc:docMk/>
          <pc:sldMk cId="0" sldId="272"/>
        </pc:sldMkLst>
        <pc:spChg chg="mod">
          <ac:chgData name="" userId="" providerId="" clId="Web-{336F8333-C8AE-4B1A-870D-A6570A967C62}" dt="2019-05-30T16:12:58.461" v="40" actId="20577"/>
          <ac:spMkLst>
            <pc:docMk/>
            <pc:sldMk cId="0" sldId="272"/>
            <ac:spMk id="30722" creationId="{219D1495-9D7B-40C2-A0D5-BFF96A6F7ECE}"/>
          </ac:spMkLst>
        </pc:spChg>
      </pc:sldChg>
      <pc:sldChg chg="modSp">
        <pc:chgData name="" userId="" providerId="" clId="Web-{336F8333-C8AE-4B1A-870D-A6570A967C62}" dt="2019-05-30T16:14:01.602" v="75" actId="20577"/>
        <pc:sldMkLst>
          <pc:docMk/>
          <pc:sldMk cId="3673595718" sldId="276"/>
        </pc:sldMkLst>
        <pc:spChg chg="mod">
          <ac:chgData name="" userId="" providerId="" clId="Web-{336F8333-C8AE-4B1A-870D-A6570A967C62}" dt="2019-05-30T16:14:01.602" v="75" actId="20577"/>
          <ac:spMkLst>
            <pc:docMk/>
            <pc:sldMk cId="3673595718" sldId="276"/>
            <ac:spMk id="22531" creationId="{34290586-B77F-44DB-BB09-87A233AF0D4B}"/>
          </ac:spMkLst>
        </pc:spChg>
      </pc:sldChg>
      <pc:sldChg chg="modSp">
        <pc:chgData name="" userId="" providerId="" clId="Web-{336F8333-C8AE-4B1A-870D-A6570A967C62}" dt="2019-05-30T16:11:45.992" v="25" actId="20577"/>
        <pc:sldMkLst>
          <pc:docMk/>
          <pc:sldMk cId="3349018386" sldId="447"/>
        </pc:sldMkLst>
        <pc:spChg chg="mod">
          <ac:chgData name="" userId="" providerId="" clId="Web-{336F8333-C8AE-4B1A-870D-A6570A967C62}" dt="2019-05-30T16:11:45.992" v="25" actId="20577"/>
          <ac:spMkLst>
            <pc:docMk/>
            <pc:sldMk cId="3349018386" sldId="447"/>
            <ac:spMk id="5" creationId="{E18F5CCD-5406-40F6-B57C-7583A46F9121}"/>
          </ac:spMkLst>
        </pc:spChg>
      </pc:sldChg>
    </pc:docChg>
  </pc:docChgLst>
  <pc:docChgLst>
    <pc:chgData clId="Web-{7B42066F-4D07-4F51-8BB9-B6CEF825024F}"/>
    <pc:docChg chg="modSld">
      <pc:chgData name="" userId="" providerId="" clId="Web-{7B42066F-4D07-4F51-8BB9-B6CEF825024F}" dt="2019-06-03T19:49:30.602" v="119" actId="20577"/>
      <pc:docMkLst>
        <pc:docMk/>
      </pc:docMkLst>
      <pc:sldChg chg="addSp delSp modSp">
        <pc:chgData name="" userId="" providerId="" clId="Web-{7B42066F-4D07-4F51-8BB9-B6CEF825024F}" dt="2019-06-03T19:44:59.725" v="72" actId="20577"/>
        <pc:sldMkLst>
          <pc:docMk/>
          <pc:sldMk cId="2966548607" sldId="437"/>
        </pc:sldMkLst>
        <pc:spChg chg="mod">
          <ac:chgData name="" userId="" providerId="" clId="Web-{7B42066F-4D07-4F51-8BB9-B6CEF825024F}" dt="2019-06-03T19:44:59.725" v="72" actId="20577"/>
          <ac:spMkLst>
            <pc:docMk/>
            <pc:sldMk cId="2966548607" sldId="437"/>
            <ac:spMk id="3" creationId="{8DC67A43-90A2-4562-848E-01F7A35B0594}"/>
          </ac:spMkLst>
        </pc:spChg>
        <pc:picChg chg="add mod">
          <ac:chgData name="" userId="" providerId="" clId="Web-{7B42066F-4D07-4F51-8BB9-B6CEF825024F}" dt="2019-06-03T19:44:25.506" v="61" actId="1076"/>
          <ac:picMkLst>
            <pc:docMk/>
            <pc:sldMk cId="2966548607" sldId="437"/>
            <ac:picMk id="2" creationId="{1D036AFB-E833-4144-BB43-52698FC4E850}"/>
          </ac:picMkLst>
        </pc:picChg>
        <pc:picChg chg="del">
          <ac:chgData name="" userId="" providerId="" clId="Web-{7B42066F-4D07-4F51-8BB9-B6CEF825024F}" dt="2019-06-03T19:44:24.100" v="60"/>
          <ac:picMkLst>
            <pc:docMk/>
            <pc:sldMk cId="2966548607" sldId="437"/>
            <ac:picMk id="6" creationId="{CECA3E46-DE4A-4E17-B9E8-978AC2E8731F}"/>
          </ac:picMkLst>
        </pc:picChg>
      </pc:sldChg>
      <pc:sldChg chg="addSp delSp modSp">
        <pc:chgData name="" userId="" providerId="" clId="Web-{7B42066F-4D07-4F51-8BB9-B6CEF825024F}" dt="2019-06-03T19:40:14.426" v="51" actId="20577"/>
        <pc:sldMkLst>
          <pc:docMk/>
          <pc:sldMk cId="2321953625" sldId="453"/>
        </pc:sldMkLst>
        <pc:spChg chg="mod">
          <ac:chgData name="" userId="" providerId="" clId="Web-{7B42066F-4D07-4F51-8BB9-B6CEF825024F}" dt="2019-06-03T19:40:14.426" v="51" actId="20577"/>
          <ac:spMkLst>
            <pc:docMk/>
            <pc:sldMk cId="2321953625" sldId="453"/>
            <ac:spMk id="10" creationId="{87382AD3-06C6-46BD-A6A8-703D76244ABC}"/>
          </ac:spMkLst>
        </pc:spChg>
        <pc:picChg chg="del">
          <ac:chgData name="" userId="" providerId="" clId="Web-{7B42066F-4D07-4F51-8BB9-B6CEF825024F}" dt="2019-06-03T19:33:34.860" v="3"/>
          <ac:picMkLst>
            <pc:docMk/>
            <pc:sldMk cId="2321953625" sldId="453"/>
            <ac:picMk id="2" creationId="{A6ECF12F-D471-47CD-9C60-593F68A71D8B}"/>
          </ac:picMkLst>
        </pc:picChg>
        <pc:picChg chg="add del mod">
          <ac:chgData name="" userId="" providerId="" clId="Web-{7B42066F-4D07-4F51-8BB9-B6CEF825024F}" dt="2019-06-03T19:39:04.941" v="39"/>
          <ac:picMkLst>
            <pc:docMk/>
            <pc:sldMk cId="2321953625" sldId="453"/>
            <ac:picMk id="3" creationId="{28E5DACD-F92A-4336-BE83-18312BC82285}"/>
          </ac:picMkLst>
        </pc:picChg>
        <pc:picChg chg="add del mod">
          <ac:chgData name="" userId="" providerId="" clId="Web-{7B42066F-4D07-4F51-8BB9-B6CEF825024F}" dt="2019-06-03T19:39:08.097" v="40" actId="1076"/>
          <ac:picMkLst>
            <pc:docMk/>
            <pc:sldMk cId="2321953625" sldId="453"/>
            <ac:picMk id="7" creationId="{9F2525C6-E9C8-4C17-B96D-CE42CAAA899F}"/>
          </ac:picMkLst>
        </pc:picChg>
      </pc:sldChg>
      <pc:sldChg chg="addSp delSp modSp">
        <pc:chgData name="" userId="" providerId="" clId="Web-{7B42066F-4D07-4F51-8BB9-B6CEF825024F}" dt="2019-06-03T19:34:54.251" v="29" actId="1076"/>
        <pc:sldMkLst>
          <pc:docMk/>
          <pc:sldMk cId="773853637" sldId="454"/>
        </pc:sldMkLst>
        <pc:spChg chg="mod">
          <ac:chgData name="" userId="" providerId="" clId="Web-{7B42066F-4D07-4F51-8BB9-B6CEF825024F}" dt="2019-06-03T19:34:45.985" v="24" actId="20577"/>
          <ac:spMkLst>
            <pc:docMk/>
            <pc:sldMk cId="773853637" sldId="454"/>
            <ac:spMk id="10" creationId="{87382AD3-06C6-46BD-A6A8-703D76244ABC}"/>
          </ac:spMkLst>
        </pc:spChg>
        <pc:picChg chg="add mod">
          <ac:chgData name="" userId="" providerId="" clId="Web-{7B42066F-4D07-4F51-8BB9-B6CEF825024F}" dt="2019-06-03T19:34:54.251" v="29" actId="1076"/>
          <ac:picMkLst>
            <pc:docMk/>
            <pc:sldMk cId="773853637" sldId="454"/>
            <ac:picMk id="2" creationId="{4CE21825-A064-406B-A51E-B184CDC53B8E}"/>
          </ac:picMkLst>
        </pc:picChg>
        <pc:picChg chg="del">
          <ac:chgData name="" userId="" providerId="" clId="Web-{7B42066F-4D07-4F51-8BB9-B6CEF825024F}" dt="2019-06-03T19:34:50.751" v="28"/>
          <ac:picMkLst>
            <pc:docMk/>
            <pc:sldMk cId="773853637" sldId="454"/>
            <ac:picMk id="3" creationId="{AF9E0ECF-114F-4B57-A25A-97FC325E7EB5}"/>
          </ac:picMkLst>
        </pc:picChg>
      </pc:sldChg>
      <pc:sldChg chg="addSp delSp modSp">
        <pc:chgData name="" userId="" providerId="" clId="Web-{7B42066F-4D07-4F51-8BB9-B6CEF825024F}" dt="2019-06-03T19:47:18.695" v="97" actId="20577"/>
        <pc:sldMkLst>
          <pc:docMk/>
          <pc:sldMk cId="1334063962" sldId="455"/>
        </pc:sldMkLst>
        <pc:spChg chg="mod">
          <ac:chgData name="" userId="" providerId="" clId="Web-{7B42066F-4D07-4F51-8BB9-B6CEF825024F}" dt="2019-06-03T19:47:18.695" v="97" actId="20577"/>
          <ac:spMkLst>
            <pc:docMk/>
            <pc:sldMk cId="1334063962" sldId="455"/>
            <ac:spMk id="10" creationId="{87382AD3-06C6-46BD-A6A8-703D76244ABC}"/>
          </ac:spMkLst>
        </pc:spChg>
        <pc:picChg chg="add mod">
          <ac:chgData name="" userId="" providerId="" clId="Web-{7B42066F-4D07-4F51-8BB9-B6CEF825024F}" dt="2019-06-03T19:46:34.569" v="80" actId="1076"/>
          <ac:picMkLst>
            <pc:docMk/>
            <pc:sldMk cId="1334063962" sldId="455"/>
            <ac:picMk id="2" creationId="{B5A76A66-D544-4E39-9452-8B6D9BEBAB5E}"/>
          </ac:picMkLst>
        </pc:picChg>
        <pc:picChg chg="del">
          <ac:chgData name="" userId="" providerId="" clId="Web-{7B42066F-4D07-4F51-8BB9-B6CEF825024F}" dt="2019-06-03T19:46:32.819" v="79"/>
          <ac:picMkLst>
            <pc:docMk/>
            <pc:sldMk cId="1334063962" sldId="455"/>
            <ac:picMk id="3" creationId="{47B67768-F9B4-48D3-9872-65625ABEEA1A}"/>
          </ac:picMkLst>
        </pc:picChg>
      </pc:sldChg>
      <pc:sldChg chg="addSp delSp modSp">
        <pc:chgData name="" userId="" providerId="" clId="Web-{7B42066F-4D07-4F51-8BB9-B6CEF825024F}" dt="2019-06-03T19:49:29.899" v="117" actId="20577"/>
        <pc:sldMkLst>
          <pc:docMk/>
          <pc:sldMk cId="1829910795" sldId="456"/>
        </pc:sldMkLst>
        <pc:spChg chg="mod">
          <ac:chgData name="" userId="" providerId="" clId="Web-{7B42066F-4D07-4F51-8BB9-B6CEF825024F}" dt="2019-06-03T19:49:29.899" v="117" actId="20577"/>
          <ac:spMkLst>
            <pc:docMk/>
            <pc:sldMk cId="1829910795" sldId="456"/>
            <ac:spMk id="10" creationId="{87382AD3-06C6-46BD-A6A8-703D76244ABC}"/>
          </ac:spMkLst>
        </pc:spChg>
        <pc:picChg chg="del">
          <ac:chgData name="" userId="" providerId="" clId="Web-{7B42066F-4D07-4F51-8BB9-B6CEF825024F}" dt="2019-06-03T19:48:57.024" v="104"/>
          <ac:picMkLst>
            <pc:docMk/>
            <pc:sldMk cId="1829910795" sldId="456"/>
            <ac:picMk id="2" creationId="{49199F7F-E9CB-4B15-B555-6F9A29E5BF6C}"/>
          </ac:picMkLst>
        </pc:picChg>
        <pc:picChg chg="add mod">
          <ac:chgData name="" userId="" providerId="" clId="Web-{7B42066F-4D07-4F51-8BB9-B6CEF825024F}" dt="2019-06-03T19:49:05.461" v="106" actId="14100"/>
          <ac:picMkLst>
            <pc:docMk/>
            <pc:sldMk cId="1829910795" sldId="456"/>
            <ac:picMk id="3" creationId="{D45A52B0-083A-443A-9E52-5DD7A7EC981C}"/>
          </ac:picMkLst>
        </pc:picChg>
      </pc:sldChg>
    </pc:docChg>
  </pc:docChgLst>
  <pc:docChgLst>
    <pc:chgData clId="Web-{0E03FEEE-E584-409D-BC02-20806DC53CAC}"/>
    <pc:docChg chg="modSld">
      <pc:chgData name="" userId="" providerId="" clId="Web-{0E03FEEE-E584-409D-BC02-20806DC53CAC}" dt="2019-06-03T19:30:28.171" v="95" actId="1076"/>
      <pc:docMkLst>
        <pc:docMk/>
      </pc:docMkLst>
      <pc:sldChg chg="addSp delSp modSp">
        <pc:chgData name="" userId="" providerId="" clId="Web-{0E03FEEE-E584-409D-BC02-20806DC53CAC}" dt="2019-06-03T19:17:34.695" v="32" actId="20577"/>
        <pc:sldMkLst>
          <pc:docMk/>
          <pc:sldMk cId="2260322453" sldId="449"/>
        </pc:sldMkLst>
        <pc:spChg chg="mod">
          <ac:chgData name="" userId="" providerId="" clId="Web-{0E03FEEE-E584-409D-BC02-20806DC53CAC}" dt="2019-06-03T19:15:25.335" v="3" actId="20577"/>
          <ac:spMkLst>
            <pc:docMk/>
            <pc:sldMk cId="2260322453" sldId="449"/>
            <ac:spMk id="5" creationId="{B8F60C93-4539-4744-9BB9-2B08D0D2F627}"/>
          </ac:spMkLst>
        </pc:spChg>
        <pc:spChg chg="mod">
          <ac:chgData name="" userId="" providerId="" clId="Web-{0E03FEEE-E584-409D-BC02-20806DC53CAC}" dt="2019-06-03T19:17:34.695" v="32" actId="20577"/>
          <ac:spMkLst>
            <pc:docMk/>
            <pc:sldMk cId="2260322453" sldId="449"/>
            <ac:spMk id="10" creationId="{87382AD3-06C6-46BD-A6A8-703D76244ABC}"/>
          </ac:spMkLst>
        </pc:spChg>
        <pc:picChg chg="del">
          <ac:chgData name="" userId="" providerId="" clId="Web-{0E03FEEE-E584-409D-BC02-20806DC53CAC}" dt="2019-06-03T19:16:55.804" v="8"/>
          <ac:picMkLst>
            <pc:docMk/>
            <pc:sldMk cId="2260322453" sldId="449"/>
            <ac:picMk id="2" creationId="{60947F85-45B4-4E84-910F-286E5E0D28F0}"/>
          </ac:picMkLst>
        </pc:picChg>
        <pc:picChg chg="add mod">
          <ac:chgData name="" userId="" providerId="" clId="Web-{0E03FEEE-E584-409D-BC02-20806DC53CAC}" dt="2019-06-03T19:16:58.211" v="9" actId="1076"/>
          <ac:picMkLst>
            <pc:docMk/>
            <pc:sldMk cId="2260322453" sldId="449"/>
            <ac:picMk id="3" creationId="{BC99CB84-FF9A-40A0-BD23-EA03FAB63484}"/>
          </ac:picMkLst>
        </pc:picChg>
      </pc:sldChg>
      <pc:sldChg chg="addSp delSp modSp">
        <pc:chgData name="" userId="" providerId="" clId="Web-{0E03FEEE-E584-409D-BC02-20806DC53CAC}" dt="2019-06-03T19:21:16.119" v="64" actId="20577"/>
        <pc:sldMkLst>
          <pc:docMk/>
          <pc:sldMk cId="2964008696" sldId="450"/>
        </pc:sldMkLst>
        <pc:spChg chg="mod">
          <ac:chgData name="" userId="" providerId="" clId="Web-{0E03FEEE-E584-409D-BC02-20806DC53CAC}" dt="2019-06-03T19:21:16.119" v="64" actId="20577"/>
          <ac:spMkLst>
            <pc:docMk/>
            <pc:sldMk cId="2964008696" sldId="450"/>
            <ac:spMk id="10" creationId="{87382AD3-06C6-46BD-A6A8-703D76244ABC}"/>
          </ac:spMkLst>
        </pc:spChg>
        <pc:picChg chg="del">
          <ac:chgData name="" userId="" providerId="" clId="Web-{0E03FEEE-E584-409D-BC02-20806DC53CAC}" dt="2019-06-03T19:20:09.915" v="44"/>
          <ac:picMkLst>
            <pc:docMk/>
            <pc:sldMk cId="2964008696" sldId="450"/>
            <ac:picMk id="3" creationId="{C42A8C36-0707-4697-8B04-25C25F4D361C}"/>
          </ac:picMkLst>
        </pc:picChg>
        <pc:picChg chg="add del mod">
          <ac:chgData name="" userId="" providerId="" clId="Web-{0E03FEEE-E584-409D-BC02-20806DC53CAC}" dt="2019-06-03T19:19:20.149" v="39"/>
          <ac:picMkLst>
            <pc:docMk/>
            <pc:sldMk cId="2964008696" sldId="450"/>
            <ac:picMk id="7" creationId="{15C84BC1-2436-4D49-AB17-3CC817F5F231}"/>
          </ac:picMkLst>
        </pc:picChg>
        <pc:picChg chg="add mod">
          <ac:chgData name="" userId="" providerId="" clId="Web-{0E03FEEE-E584-409D-BC02-20806DC53CAC}" dt="2019-06-03T19:20:11.916" v="45" actId="1076"/>
          <ac:picMkLst>
            <pc:docMk/>
            <pc:sldMk cId="2964008696" sldId="450"/>
            <ac:picMk id="9" creationId="{70426D6E-0E65-4219-B27A-7E2AAE0945B4}"/>
          </ac:picMkLst>
        </pc:picChg>
      </pc:sldChg>
      <pc:sldChg chg="addSp delSp modSp">
        <pc:chgData name="" userId="" providerId="" clId="Web-{0E03FEEE-E584-409D-BC02-20806DC53CAC}" dt="2019-06-03T19:30:28.171" v="95" actId="1076"/>
        <pc:sldMkLst>
          <pc:docMk/>
          <pc:sldMk cId="7455676" sldId="451"/>
        </pc:sldMkLst>
        <pc:spChg chg="mod">
          <ac:chgData name="" userId="" providerId="" clId="Web-{0E03FEEE-E584-409D-BC02-20806DC53CAC}" dt="2019-06-03T19:29:08.576" v="81" actId="20577"/>
          <ac:spMkLst>
            <pc:docMk/>
            <pc:sldMk cId="7455676" sldId="451"/>
            <ac:spMk id="10" creationId="{87382AD3-06C6-46BD-A6A8-703D76244ABC}"/>
          </ac:spMkLst>
        </pc:spChg>
        <pc:picChg chg="add del mod">
          <ac:chgData name="" userId="" providerId="" clId="Web-{0E03FEEE-E584-409D-BC02-20806DC53CAC}" dt="2019-06-03T19:30:26.155" v="94"/>
          <ac:picMkLst>
            <pc:docMk/>
            <pc:sldMk cId="7455676" sldId="451"/>
            <ac:picMk id="2" creationId="{EAFB888A-FD11-4633-BD25-F094F668B25A}"/>
          </ac:picMkLst>
        </pc:picChg>
        <pc:picChg chg="add mod">
          <ac:chgData name="" userId="" providerId="" clId="Web-{0E03FEEE-E584-409D-BC02-20806DC53CAC}" dt="2019-06-03T19:30:28.171" v="95" actId="1076"/>
          <ac:picMkLst>
            <pc:docMk/>
            <pc:sldMk cId="7455676" sldId="451"/>
            <ac:picMk id="6" creationId="{DB93481F-80E1-4F70-9907-7F8F3B5277B3}"/>
          </ac:picMkLst>
        </pc:picChg>
      </pc:sldChg>
    </pc:docChg>
  </pc:docChgLst>
  <pc:docChgLst>
    <pc:chgData clId="Web-{9FF55CAA-26DE-420F-AD0C-DE1413D6DB90}"/>
    <pc:docChg chg="modSld sldOrd">
      <pc:chgData name="" userId="" providerId="" clId="Web-{9FF55CAA-26DE-420F-AD0C-DE1413D6DB90}" dt="2019-05-29T19:09:37.697" v="407" actId="20577"/>
      <pc:docMkLst>
        <pc:docMk/>
      </pc:docMkLst>
      <pc:sldChg chg="addSp modSp">
        <pc:chgData name="" userId="" providerId="" clId="Web-{9FF55CAA-26DE-420F-AD0C-DE1413D6DB90}" dt="2019-05-29T18:49:11.984" v="211" actId="1076"/>
        <pc:sldMkLst>
          <pc:docMk/>
          <pc:sldMk cId="0" sldId="257"/>
        </pc:sldMkLst>
        <pc:picChg chg="add mod">
          <ac:chgData name="" userId="" providerId="" clId="Web-{9FF55CAA-26DE-420F-AD0C-DE1413D6DB90}" dt="2019-05-29T18:48:15.812" v="207" actId="1076"/>
          <ac:picMkLst>
            <pc:docMk/>
            <pc:sldMk cId="0" sldId="257"/>
            <ac:picMk id="3" creationId="{BC67F217-A23E-4C97-B2A7-63C752D4B56A}"/>
          </ac:picMkLst>
        </pc:picChg>
        <pc:picChg chg="add mod">
          <ac:chgData name="" userId="" providerId="" clId="Web-{9FF55CAA-26DE-420F-AD0C-DE1413D6DB90}" dt="2019-05-29T18:49:11.984" v="211" actId="1076"/>
          <ac:picMkLst>
            <pc:docMk/>
            <pc:sldMk cId="0" sldId="257"/>
            <ac:picMk id="5" creationId="{412922AD-D57D-468C-B4DE-75A2E8B5002F}"/>
          </ac:picMkLst>
        </pc:picChg>
      </pc:sldChg>
      <pc:sldChg chg="addSp delSp modSp">
        <pc:chgData name="" userId="" providerId="" clId="Web-{9FF55CAA-26DE-420F-AD0C-DE1413D6DB90}" dt="2019-05-29T18:59:11.817" v="255"/>
        <pc:sldMkLst>
          <pc:docMk/>
          <pc:sldMk cId="0" sldId="258"/>
        </pc:sldMkLst>
        <pc:picChg chg="add del mod">
          <ac:chgData name="" userId="" providerId="" clId="Web-{9FF55CAA-26DE-420F-AD0C-DE1413D6DB90}" dt="2019-05-29T18:55:48.441" v="245"/>
          <ac:picMkLst>
            <pc:docMk/>
            <pc:sldMk cId="0" sldId="258"/>
            <ac:picMk id="4" creationId="{2EC6B9BD-1B65-475D-8D00-B3E6AE602DBE}"/>
          </ac:picMkLst>
        </pc:picChg>
        <pc:picChg chg="add del mod">
          <ac:chgData name="" userId="" providerId="" clId="Web-{9FF55CAA-26DE-420F-AD0C-DE1413D6DB90}" dt="2019-05-29T18:58:04.504" v="249"/>
          <ac:picMkLst>
            <pc:docMk/>
            <pc:sldMk cId="0" sldId="258"/>
            <ac:picMk id="6" creationId="{BCCA1F5E-F84A-4761-9708-9696604F1F38}"/>
          </ac:picMkLst>
        </pc:picChg>
        <pc:picChg chg="add del mod">
          <ac:chgData name="" userId="" providerId="" clId="Web-{9FF55CAA-26DE-420F-AD0C-DE1413D6DB90}" dt="2019-05-29T18:59:11.817" v="255"/>
          <ac:picMkLst>
            <pc:docMk/>
            <pc:sldMk cId="0" sldId="258"/>
            <ac:picMk id="8" creationId="{CE97E869-C2D5-4F08-B39F-432891FCBEC0}"/>
          </ac:picMkLst>
        </pc:picChg>
      </pc:sldChg>
      <pc:sldChg chg="modSp">
        <pc:chgData name="" userId="" providerId="" clId="Web-{9FF55CAA-26DE-420F-AD0C-DE1413D6DB90}" dt="2019-05-29T19:09:37.697" v="407" actId="20577"/>
        <pc:sldMkLst>
          <pc:docMk/>
          <pc:sldMk cId="1735366048" sldId="262"/>
        </pc:sldMkLst>
        <pc:spChg chg="mod">
          <ac:chgData name="" userId="" providerId="" clId="Web-{9FF55CAA-26DE-420F-AD0C-DE1413D6DB90}" dt="2019-05-29T19:09:37.697" v="407" actId="20577"/>
          <ac:spMkLst>
            <pc:docMk/>
            <pc:sldMk cId="1735366048" sldId="262"/>
            <ac:spMk id="5" creationId="{07004A22-92D3-45FF-A5AD-7301270EB862}"/>
          </ac:spMkLst>
        </pc:spChg>
      </pc:sldChg>
      <pc:sldChg chg="addSp modSp">
        <pc:chgData name="" userId="" providerId="" clId="Web-{9FF55CAA-26DE-420F-AD0C-DE1413D6DB90}" dt="2019-05-29T18:26:24.989" v="5" actId="14100"/>
        <pc:sldMkLst>
          <pc:docMk/>
          <pc:sldMk cId="1380274082" sldId="263"/>
        </pc:sldMkLst>
        <pc:picChg chg="add mod">
          <ac:chgData name="" userId="" providerId="" clId="Web-{9FF55CAA-26DE-420F-AD0C-DE1413D6DB90}" dt="2019-05-29T18:26:24.989" v="5" actId="14100"/>
          <ac:picMkLst>
            <pc:docMk/>
            <pc:sldMk cId="1380274082" sldId="263"/>
            <ac:picMk id="2" creationId="{1116CE52-4319-42FF-A5A4-972EF0FA3312}"/>
          </ac:picMkLst>
        </pc:picChg>
        <pc:picChg chg="mod">
          <ac:chgData name="" userId="" providerId="" clId="Web-{9FF55CAA-26DE-420F-AD0C-DE1413D6DB90}" dt="2019-05-29T18:25:17.301" v="1" actId="1076"/>
          <ac:picMkLst>
            <pc:docMk/>
            <pc:sldMk cId="1380274082" sldId="263"/>
            <ac:picMk id="13" creationId="{444A603C-4C60-44E7-8913-1605C1740BF0}"/>
          </ac:picMkLst>
        </pc:picChg>
      </pc:sldChg>
      <pc:sldChg chg="addSp delSp modSp delAnim">
        <pc:chgData name="" userId="" providerId="" clId="Web-{9FF55CAA-26DE-420F-AD0C-DE1413D6DB90}" dt="2019-05-29T18:28:56.209" v="38" actId="20577"/>
        <pc:sldMkLst>
          <pc:docMk/>
          <pc:sldMk cId="1765137783" sldId="264"/>
        </pc:sldMkLst>
        <pc:spChg chg="add del">
          <ac:chgData name="" userId="" providerId="" clId="Web-{9FF55CAA-26DE-420F-AD0C-DE1413D6DB90}" dt="2019-05-29T18:27:29.724" v="9"/>
          <ac:spMkLst>
            <pc:docMk/>
            <pc:sldMk cId="1765137783" sldId="264"/>
            <ac:spMk id="2" creationId="{C5D05E10-A9DA-4C33-A8AE-E7AD92CF7F98}"/>
          </ac:spMkLst>
        </pc:spChg>
        <pc:spChg chg="del mod">
          <ac:chgData name="" userId="" providerId="" clId="Web-{9FF55CAA-26DE-420F-AD0C-DE1413D6DB90}" dt="2019-05-29T18:28:32.552" v="34"/>
          <ac:spMkLst>
            <pc:docMk/>
            <pc:sldMk cId="1765137783" sldId="264"/>
            <ac:spMk id="3" creationId="{4FFD508E-E8F8-476B-9720-CAF3C0C186FB}"/>
          </ac:spMkLst>
        </pc:spChg>
        <pc:spChg chg="add del">
          <ac:chgData name="" userId="" providerId="" clId="Web-{9FF55CAA-26DE-420F-AD0C-DE1413D6DB90}" dt="2019-05-29T18:27:29.724" v="8"/>
          <ac:spMkLst>
            <pc:docMk/>
            <pc:sldMk cId="1765137783" sldId="264"/>
            <ac:spMk id="5" creationId="{0D8D0858-A2AF-4E0A-BE1C-6C80311F7BD4}"/>
          </ac:spMkLst>
        </pc:spChg>
        <pc:spChg chg="add mod">
          <ac:chgData name="" userId="" providerId="" clId="Web-{9FF55CAA-26DE-420F-AD0C-DE1413D6DB90}" dt="2019-05-29T18:28:40.334" v="36" actId="14100"/>
          <ac:spMkLst>
            <pc:docMk/>
            <pc:sldMk cId="1765137783" sldId="264"/>
            <ac:spMk id="7" creationId="{C786418B-4BC0-4FC2-BC43-E9E1FBE734A4}"/>
          </ac:spMkLst>
        </pc:spChg>
        <pc:spChg chg="add mod">
          <ac:chgData name="" userId="" providerId="" clId="Web-{9FF55CAA-26DE-420F-AD0C-DE1413D6DB90}" dt="2019-05-29T18:28:56.209" v="38" actId="20577"/>
          <ac:spMkLst>
            <pc:docMk/>
            <pc:sldMk cId="1765137783" sldId="264"/>
            <ac:spMk id="9" creationId="{DE0800F1-734D-4217-9405-3FAEDCE58DD0}"/>
          </ac:spMkLst>
        </pc:spChg>
        <pc:spChg chg="add del mod">
          <ac:chgData name="" userId="" providerId="" clId="Web-{9FF55CAA-26DE-420F-AD0C-DE1413D6DB90}" dt="2019-05-29T18:28:36.631" v="35"/>
          <ac:spMkLst>
            <pc:docMk/>
            <pc:sldMk cId="1765137783" sldId="264"/>
            <ac:spMk id="12" creationId="{8A11A628-63BC-44F5-A0BC-0C52CF53FAAC}"/>
          </ac:spMkLst>
        </pc:spChg>
      </pc:sldChg>
      <pc:sldChg chg="modSp">
        <pc:chgData name="" userId="" providerId="" clId="Web-{9FF55CAA-26DE-420F-AD0C-DE1413D6DB90}" dt="2019-05-29T19:07:53.134" v="399" actId="20577"/>
        <pc:sldMkLst>
          <pc:docMk/>
          <pc:sldMk cId="925600638" sldId="266"/>
        </pc:sldMkLst>
        <pc:spChg chg="mod">
          <ac:chgData name="" userId="" providerId="" clId="Web-{9FF55CAA-26DE-420F-AD0C-DE1413D6DB90}" dt="2019-05-29T19:07:53.134" v="399" actId="20577"/>
          <ac:spMkLst>
            <pc:docMk/>
            <pc:sldMk cId="925600638" sldId="266"/>
            <ac:spMk id="2" creationId="{E6BE48BE-00E1-4CEE-A622-6A402F1105EB}"/>
          </ac:spMkLst>
        </pc:spChg>
      </pc:sldChg>
      <pc:sldChg chg="modSp">
        <pc:chgData name="" userId="" providerId="" clId="Web-{9FF55CAA-26DE-420F-AD0C-DE1413D6DB90}" dt="2019-05-29T18:30:01.366" v="39" actId="20577"/>
        <pc:sldMkLst>
          <pc:docMk/>
          <pc:sldMk cId="0" sldId="268"/>
        </pc:sldMkLst>
        <pc:spChg chg="mod">
          <ac:chgData name="" userId="" providerId="" clId="Web-{9FF55CAA-26DE-420F-AD0C-DE1413D6DB90}" dt="2019-05-29T18:30:01.366" v="39" actId="20577"/>
          <ac:spMkLst>
            <pc:docMk/>
            <pc:sldMk cId="0" sldId="268"/>
            <ac:spMk id="6" creationId="{8C0B80A6-56F0-4711-A7B8-BEB7C9CC9442}"/>
          </ac:spMkLst>
        </pc:spChg>
      </pc:sldChg>
      <pc:sldChg chg="addSp modSp">
        <pc:chgData name="" userId="" providerId="" clId="Web-{9FF55CAA-26DE-420F-AD0C-DE1413D6DB90}" dt="2019-05-29T18:43:01.075" v="151" actId="14100"/>
        <pc:sldMkLst>
          <pc:docMk/>
          <pc:sldMk cId="0" sldId="269"/>
        </pc:sldMkLst>
        <pc:spChg chg="add mod">
          <ac:chgData name="" userId="" providerId="" clId="Web-{9FF55CAA-26DE-420F-AD0C-DE1413D6DB90}" dt="2019-05-29T18:42:39.638" v="148" actId="1076"/>
          <ac:spMkLst>
            <pc:docMk/>
            <pc:sldMk cId="0" sldId="269"/>
            <ac:spMk id="8" creationId="{BC4A8882-F051-4CA3-8429-F9D8DDCFCB77}"/>
          </ac:spMkLst>
        </pc:spChg>
        <pc:spChg chg="mod">
          <ac:chgData name="" userId="" providerId="" clId="Web-{9FF55CAA-26DE-420F-AD0C-DE1413D6DB90}" dt="2019-05-29T18:43:01.075" v="151" actId="14100"/>
          <ac:spMkLst>
            <pc:docMk/>
            <pc:sldMk cId="0" sldId="269"/>
            <ac:spMk id="27651" creationId="{6CB2C5DD-5190-47F3-9B9B-DA469D10B757}"/>
          </ac:spMkLst>
        </pc:spChg>
        <pc:graphicFrameChg chg="mod">
          <ac:chgData name="" userId="" providerId="" clId="Web-{9FF55CAA-26DE-420F-AD0C-DE1413D6DB90}" dt="2019-05-29T18:41:31.074" v="104" actId="1076"/>
          <ac:graphicFrameMkLst>
            <pc:docMk/>
            <pc:sldMk cId="0" sldId="269"/>
            <ac:graphicFrameMk id="2" creationId="{DEB54B7B-4B9D-491A-B5D9-3A646800A23B}"/>
          </ac:graphicFrameMkLst>
        </pc:graphicFrameChg>
      </pc:sldChg>
      <pc:sldChg chg="modSp">
        <pc:chgData name="" userId="" providerId="" clId="Web-{9FF55CAA-26DE-420F-AD0C-DE1413D6DB90}" dt="2019-05-29T18:35:53.353" v="87" actId="20577"/>
        <pc:sldMkLst>
          <pc:docMk/>
          <pc:sldMk cId="0" sldId="271"/>
        </pc:sldMkLst>
        <pc:spChg chg="mod">
          <ac:chgData name="" userId="" providerId="" clId="Web-{9FF55CAA-26DE-420F-AD0C-DE1413D6DB90}" dt="2019-05-29T18:35:53.353" v="87" actId="20577"/>
          <ac:spMkLst>
            <pc:docMk/>
            <pc:sldMk cId="0" sldId="271"/>
            <ac:spMk id="218" creationId="{B0DA6BC7-3F5F-4147-9245-5E654A54E6D0}"/>
          </ac:spMkLst>
        </pc:spChg>
        <pc:spChg chg="mod">
          <ac:chgData name="" userId="" providerId="" clId="Web-{9FF55CAA-26DE-420F-AD0C-DE1413D6DB90}" dt="2019-05-29T18:35:44.275" v="83" actId="20577"/>
          <ac:spMkLst>
            <pc:docMk/>
            <pc:sldMk cId="0" sldId="271"/>
            <ac:spMk id="29826" creationId="{C127E0F5-E376-4EF9-A74C-F698E091441E}"/>
          </ac:spMkLst>
        </pc:spChg>
      </pc:sldChg>
      <pc:sldChg chg="modSp">
        <pc:chgData name="" userId="" providerId="" clId="Web-{9FF55CAA-26DE-420F-AD0C-DE1413D6DB90}" dt="2019-05-29T18:43:29.450" v="153" actId="1076"/>
        <pc:sldMkLst>
          <pc:docMk/>
          <pc:sldMk cId="0" sldId="273"/>
        </pc:sldMkLst>
        <pc:graphicFrameChg chg="mod">
          <ac:chgData name="" userId="" providerId="" clId="Web-{9FF55CAA-26DE-420F-AD0C-DE1413D6DB90}" dt="2019-05-29T18:43:29.450" v="153" actId="1076"/>
          <ac:graphicFrameMkLst>
            <pc:docMk/>
            <pc:sldMk cId="0" sldId="273"/>
            <ac:graphicFrameMk id="2" creationId="{0827AC70-DF23-4804-9680-D7FD7A664C74}"/>
          </ac:graphicFrameMkLst>
        </pc:graphicFrameChg>
      </pc:sldChg>
      <pc:sldChg chg="modSp">
        <pc:chgData name="" userId="" providerId="" clId="Web-{9FF55CAA-26DE-420F-AD0C-DE1413D6DB90}" dt="2019-05-29T18:46:01.561" v="178" actId="1076"/>
        <pc:sldMkLst>
          <pc:docMk/>
          <pc:sldMk cId="73217753" sldId="277"/>
        </pc:sldMkLst>
        <pc:spChg chg="mod">
          <ac:chgData name="" userId="" providerId="" clId="Web-{9FF55CAA-26DE-420F-AD0C-DE1413D6DB90}" dt="2019-05-29T18:46:01.514" v="177" actId="1076"/>
          <ac:spMkLst>
            <pc:docMk/>
            <pc:sldMk cId="73217753" sldId="277"/>
            <ac:spMk id="23554" creationId="{E74C29B7-C4D5-41C1-86DC-89060AB2357B}"/>
          </ac:spMkLst>
        </pc:spChg>
        <pc:graphicFrameChg chg="mod">
          <ac:chgData name="" userId="" providerId="" clId="Web-{9FF55CAA-26DE-420F-AD0C-DE1413D6DB90}" dt="2019-05-29T18:46:01.561" v="178" actId="1076"/>
          <ac:graphicFrameMkLst>
            <pc:docMk/>
            <pc:sldMk cId="73217753" sldId="277"/>
            <ac:graphicFrameMk id="2" creationId="{38D746C1-C817-4E3F-8528-EF7211E9715B}"/>
          </ac:graphicFrameMkLst>
        </pc:graphicFrameChg>
      </pc:sldChg>
      <pc:sldChg chg="addSp delSp modSp ord">
        <pc:chgData name="" userId="" providerId="" clId="Web-{9FF55CAA-26DE-420F-AD0C-DE1413D6DB90}" dt="2019-05-29T19:04:01.773" v="325"/>
        <pc:sldMkLst>
          <pc:docMk/>
          <pc:sldMk cId="1883793493" sldId="279"/>
        </pc:sldMkLst>
        <pc:picChg chg="add del mod">
          <ac:chgData name="" userId="" providerId="" clId="Web-{9FF55CAA-26DE-420F-AD0C-DE1413D6DB90}" dt="2019-05-29T19:03:44.773" v="324"/>
          <ac:picMkLst>
            <pc:docMk/>
            <pc:sldMk cId="1883793493" sldId="279"/>
            <ac:picMk id="4" creationId="{25D4FC8D-BEA7-4493-950E-8CA062A9F237}"/>
          </ac:picMkLst>
        </pc:picChg>
        <pc:picChg chg="del mod">
          <ac:chgData name="" userId="" providerId="" clId="Web-{9FF55CAA-26DE-420F-AD0C-DE1413D6DB90}" dt="2019-05-29T19:02:52.632" v="320"/>
          <ac:picMkLst>
            <pc:docMk/>
            <pc:sldMk cId="1883793493" sldId="279"/>
            <ac:picMk id="6" creationId="{C821F62A-635E-4ECC-8E72-B3716E99523B}"/>
          </ac:picMkLst>
        </pc:picChg>
      </pc:sldChg>
      <pc:sldChg chg="modSp">
        <pc:chgData name="" userId="" providerId="" clId="Web-{9FF55CAA-26DE-420F-AD0C-DE1413D6DB90}" dt="2019-05-29T18:38:50.714" v="98" actId="20577"/>
        <pc:sldMkLst>
          <pc:docMk/>
          <pc:sldMk cId="1470676001" sldId="285"/>
        </pc:sldMkLst>
        <pc:spChg chg="mod">
          <ac:chgData name="" userId="" providerId="" clId="Web-{9FF55CAA-26DE-420F-AD0C-DE1413D6DB90}" dt="2019-05-29T18:38:50.714" v="98" actId="20577"/>
          <ac:spMkLst>
            <pc:docMk/>
            <pc:sldMk cId="1470676001" sldId="285"/>
            <ac:spMk id="29698" creationId="{5BFC007A-616D-4667-8B96-9157A03DF1A0}"/>
          </ac:spMkLst>
        </pc:spChg>
      </pc:sldChg>
      <pc:sldChg chg="delSp modSp">
        <pc:chgData name="" userId="" providerId="" clId="Web-{9FF55CAA-26DE-420F-AD0C-DE1413D6DB90}" dt="2019-05-29T19:06:58.868" v="396" actId="1076"/>
        <pc:sldMkLst>
          <pc:docMk/>
          <pc:sldMk cId="0" sldId="413"/>
        </pc:sldMkLst>
        <pc:spChg chg="mod ord">
          <ac:chgData name="" userId="" providerId="" clId="Web-{9FF55CAA-26DE-420F-AD0C-DE1413D6DB90}" dt="2019-05-29T19:06:05.211" v="378"/>
          <ac:spMkLst>
            <pc:docMk/>
            <pc:sldMk cId="0" sldId="413"/>
            <ac:spMk id="3" creationId="{2F28E65C-ED5A-49AE-98A0-32EF530A11D5}"/>
          </ac:spMkLst>
        </pc:spChg>
        <pc:spChg chg="mod">
          <ac:chgData name="" userId="" providerId="" clId="Web-{9FF55CAA-26DE-420F-AD0C-DE1413D6DB90}" dt="2019-05-29T19:06:58.868" v="396" actId="1076"/>
          <ac:spMkLst>
            <pc:docMk/>
            <pc:sldMk cId="0" sldId="413"/>
            <ac:spMk id="12" creationId="{44EF5AF0-BF11-4152-A2E5-D4540FF6B129}"/>
          </ac:spMkLst>
        </pc:spChg>
        <pc:spChg chg="mod">
          <ac:chgData name="" userId="" providerId="" clId="Web-{9FF55CAA-26DE-420F-AD0C-DE1413D6DB90}" dt="2019-05-29T19:06:14.977" v="384"/>
          <ac:spMkLst>
            <pc:docMk/>
            <pc:sldMk cId="0" sldId="413"/>
            <ac:spMk id="18" creationId="{E1120696-8C0F-4D78-A4AD-4834255532AA}"/>
          </ac:spMkLst>
        </pc:spChg>
        <pc:spChg chg="mod">
          <ac:chgData name="" userId="" providerId="" clId="Web-{9FF55CAA-26DE-420F-AD0C-DE1413D6DB90}" dt="2019-05-29T19:06:49.884" v="393"/>
          <ac:spMkLst>
            <pc:docMk/>
            <pc:sldMk cId="0" sldId="413"/>
            <ac:spMk id="20" creationId="{C7DCA776-11B7-420E-8544-02F29F0D9258}"/>
          </ac:spMkLst>
        </pc:spChg>
        <pc:spChg chg="mod">
          <ac:chgData name="" userId="" providerId="" clId="Web-{9FF55CAA-26DE-420F-AD0C-DE1413D6DB90}" dt="2019-05-29T19:06:12.555" v="382"/>
          <ac:spMkLst>
            <pc:docMk/>
            <pc:sldMk cId="0" sldId="413"/>
            <ac:spMk id="24" creationId="{BD5FA095-42AA-48AE-92C4-8FE010B56D1E}"/>
          </ac:spMkLst>
        </pc:spChg>
        <pc:spChg chg="mod">
          <ac:chgData name="" userId="" providerId="" clId="Web-{9FF55CAA-26DE-420F-AD0C-DE1413D6DB90}" dt="2019-05-29T19:05:06.258" v="360" actId="1076"/>
          <ac:spMkLst>
            <pc:docMk/>
            <pc:sldMk cId="0" sldId="413"/>
            <ac:spMk id="20486" creationId="{AE21847B-4C83-42E5-B8EA-397B07677E4D}"/>
          </ac:spMkLst>
        </pc:spChg>
        <pc:spChg chg="mod">
          <ac:chgData name="" userId="" providerId="" clId="Web-{9FF55CAA-26DE-420F-AD0C-DE1413D6DB90}" dt="2019-05-29T19:04:43.851" v="350" actId="1076"/>
          <ac:spMkLst>
            <pc:docMk/>
            <pc:sldMk cId="0" sldId="413"/>
            <ac:spMk id="20488" creationId="{5515326E-C6EC-4C5D-97B0-AF9313B99EF6}"/>
          </ac:spMkLst>
        </pc:spChg>
        <pc:spChg chg="mod">
          <ac:chgData name="" userId="" providerId="" clId="Web-{9FF55CAA-26DE-420F-AD0C-DE1413D6DB90}" dt="2019-05-29T19:06:24.461" v="389" actId="1076"/>
          <ac:spMkLst>
            <pc:docMk/>
            <pc:sldMk cId="0" sldId="413"/>
            <ac:spMk id="20490" creationId="{17D16F09-D685-442D-B92D-C9C17E0F6F25}"/>
          </ac:spMkLst>
        </pc:spChg>
        <pc:spChg chg="mod">
          <ac:chgData name="" userId="" providerId="" clId="Web-{9FF55CAA-26DE-420F-AD0C-DE1413D6DB90}" dt="2019-05-29T19:04:37.258" v="346" actId="14100"/>
          <ac:spMkLst>
            <pc:docMk/>
            <pc:sldMk cId="0" sldId="413"/>
            <ac:spMk id="20493" creationId="{ABA44F4E-9C0D-4D66-8053-0EBF22247B25}"/>
          </ac:spMkLst>
        </pc:spChg>
        <pc:spChg chg="mod">
          <ac:chgData name="" userId="" providerId="" clId="Web-{9FF55CAA-26DE-420F-AD0C-DE1413D6DB90}" dt="2019-05-29T19:04:14.742" v="329" actId="20577"/>
          <ac:spMkLst>
            <pc:docMk/>
            <pc:sldMk cId="0" sldId="413"/>
            <ac:spMk id="20494" creationId="{0AE640E0-A7B8-4228-911A-CD6441B82987}"/>
          </ac:spMkLst>
        </pc:spChg>
        <pc:picChg chg="del mod">
          <ac:chgData name="" userId="" providerId="" clId="Web-{9FF55CAA-26DE-420F-AD0C-DE1413D6DB90}" dt="2019-05-29T19:05:29.883" v="368"/>
          <ac:picMkLst>
            <pc:docMk/>
            <pc:sldMk cId="0" sldId="413"/>
            <ac:picMk id="2" creationId="{C35C7E80-35B5-42DB-9BE4-28508BF52CD8}"/>
          </ac:picMkLst>
        </pc:picChg>
        <pc:picChg chg="mod">
          <ac:chgData name="" userId="" providerId="" clId="Web-{9FF55CAA-26DE-420F-AD0C-DE1413D6DB90}" dt="2019-05-29T19:06:38.602" v="391" actId="1076"/>
          <ac:picMkLst>
            <pc:docMk/>
            <pc:sldMk cId="0" sldId="413"/>
            <ac:picMk id="20482" creationId="{4DB335FC-EBE4-4A30-BDDF-136ECFEA8152}"/>
          </ac:picMkLst>
        </pc:picChg>
      </pc:sldChg>
      <pc:sldChg chg="modSp">
        <pc:chgData name="" userId="" providerId="" clId="Web-{9FF55CAA-26DE-420F-AD0C-DE1413D6DB90}" dt="2019-05-29T18:47:35.952" v="203" actId="1076"/>
        <pc:sldMkLst>
          <pc:docMk/>
          <pc:sldMk cId="0" sldId="421"/>
        </pc:sldMkLst>
        <pc:spChg chg="mod">
          <ac:chgData name="" userId="" providerId="" clId="Web-{9FF55CAA-26DE-420F-AD0C-DE1413D6DB90}" dt="2019-05-29T18:47:07.218" v="189"/>
          <ac:spMkLst>
            <pc:docMk/>
            <pc:sldMk cId="0" sldId="421"/>
            <ac:spMk id="3" creationId="{2F0FB32B-33B4-4206-9674-92F35716C936}"/>
          </ac:spMkLst>
        </pc:spChg>
        <pc:spChg chg="mod">
          <ac:chgData name="" userId="" providerId="" clId="Web-{9FF55CAA-26DE-420F-AD0C-DE1413D6DB90}" dt="2019-05-29T18:47:05.046" v="187"/>
          <ac:spMkLst>
            <pc:docMk/>
            <pc:sldMk cId="0" sldId="421"/>
            <ac:spMk id="11" creationId="{6F9C5097-4B15-4B15-B496-58A84000BF42}"/>
          </ac:spMkLst>
        </pc:spChg>
        <pc:spChg chg="mod">
          <ac:chgData name="" userId="" providerId="" clId="Web-{9FF55CAA-26DE-420F-AD0C-DE1413D6DB90}" dt="2019-05-29T18:47:20.546" v="195" actId="1076"/>
          <ac:spMkLst>
            <pc:docMk/>
            <pc:sldMk cId="0" sldId="421"/>
            <ac:spMk id="26629" creationId="{89DAC3E8-BA8B-4E97-BA79-0F60C12FAB5F}"/>
          </ac:spMkLst>
        </pc:spChg>
        <pc:spChg chg="mod">
          <ac:chgData name="" userId="" providerId="" clId="Web-{9FF55CAA-26DE-420F-AD0C-DE1413D6DB90}" dt="2019-05-29T18:47:35.952" v="203" actId="1076"/>
          <ac:spMkLst>
            <pc:docMk/>
            <pc:sldMk cId="0" sldId="421"/>
            <ac:spMk id="26631" creationId="{39852760-0345-422B-8B73-570D41C86670}"/>
          </ac:spMkLst>
        </pc:spChg>
      </pc:sldChg>
      <pc:sldChg chg="addSp modSp">
        <pc:chgData name="" userId="" providerId="" clId="Web-{9FF55CAA-26DE-420F-AD0C-DE1413D6DB90}" dt="2019-05-29T18:50:52.345" v="217" actId="1076"/>
        <pc:sldMkLst>
          <pc:docMk/>
          <pc:sldMk cId="2959270257" sldId="423"/>
        </pc:sldMkLst>
        <pc:picChg chg="add mod">
          <ac:chgData name="" userId="" providerId="" clId="Web-{9FF55CAA-26DE-420F-AD0C-DE1413D6DB90}" dt="2019-05-29T18:50:01.563" v="214" actId="1076"/>
          <ac:picMkLst>
            <pc:docMk/>
            <pc:sldMk cId="2959270257" sldId="423"/>
            <ac:picMk id="3" creationId="{82D472C7-3661-4160-BFFD-6ACFFD1B8B63}"/>
          </ac:picMkLst>
        </pc:picChg>
        <pc:picChg chg="add mod">
          <ac:chgData name="" userId="" providerId="" clId="Web-{9FF55CAA-26DE-420F-AD0C-DE1413D6DB90}" dt="2019-05-29T18:50:52.345" v="217" actId="1076"/>
          <ac:picMkLst>
            <pc:docMk/>
            <pc:sldMk cId="2959270257" sldId="423"/>
            <ac:picMk id="5" creationId="{AA27751E-647E-43AC-BFE7-8967DAED2048}"/>
          </ac:picMkLst>
        </pc:picChg>
      </pc:sldChg>
      <pc:sldChg chg="modSp">
        <pc:chgData name="" userId="" providerId="" clId="Web-{9FF55CAA-26DE-420F-AD0C-DE1413D6DB90}" dt="2019-05-29T18:46:39.374" v="183" actId="20577"/>
        <pc:sldMkLst>
          <pc:docMk/>
          <pc:sldMk cId="1592381638" sldId="425"/>
        </pc:sldMkLst>
        <pc:spChg chg="mod">
          <ac:chgData name="" userId="" providerId="" clId="Web-{9FF55CAA-26DE-420F-AD0C-DE1413D6DB90}" dt="2019-05-29T18:46:32.061" v="182" actId="14100"/>
          <ac:spMkLst>
            <pc:docMk/>
            <pc:sldMk cId="1592381638" sldId="425"/>
            <ac:spMk id="12" creationId="{97CF3190-16EC-4AB3-A8D6-2812AFF00C9A}"/>
          </ac:spMkLst>
        </pc:spChg>
        <pc:spChg chg="mod">
          <ac:chgData name="" userId="" providerId="" clId="Web-{9FF55CAA-26DE-420F-AD0C-DE1413D6DB90}" dt="2019-05-29T18:46:39.374" v="183" actId="20577"/>
          <ac:spMkLst>
            <pc:docMk/>
            <pc:sldMk cId="1592381638" sldId="425"/>
            <ac:spMk id="14" creationId="{6FF4FDCB-0B9B-4E43-B56F-C0EC96218B9A}"/>
          </ac:spMkLst>
        </pc:spChg>
      </pc:sldChg>
      <pc:sldChg chg="modSp">
        <pc:chgData name="" userId="" providerId="" clId="Web-{9FF55CAA-26DE-420F-AD0C-DE1413D6DB90}" dt="2019-05-29T18:51:52.095" v="238"/>
        <pc:sldMkLst>
          <pc:docMk/>
          <pc:sldMk cId="3258387379" sldId="426"/>
        </pc:sldMkLst>
        <pc:spChg chg="mod">
          <ac:chgData name="" userId="" providerId="" clId="Web-{9FF55CAA-26DE-420F-AD0C-DE1413D6DB90}" dt="2019-05-29T18:51:22.110" v="228" actId="14100"/>
          <ac:spMkLst>
            <pc:docMk/>
            <pc:sldMk cId="3258387379" sldId="426"/>
            <ac:spMk id="3" creationId="{3E661196-CD1A-4AF7-87AF-12AB214AC1A1}"/>
          </ac:spMkLst>
        </pc:spChg>
        <pc:spChg chg="mod">
          <ac:chgData name="" userId="" providerId="" clId="Web-{9FF55CAA-26DE-420F-AD0C-DE1413D6DB90}" dt="2019-05-29T18:50:59.907" v="219"/>
          <ac:spMkLst>
            <pc:docMk/>
            <pc:sldMk cId="3258387379" sldId="426"/>
            <ac:spMk id="15" creationId="{EE7C969E-27DA-4A0C-8A8E-439A2C661FAC}"/>
          </ac:spMkLst>
        </pc:spChg>
        <pc:spChg chg="mod">
          <ac:chgData name="" userId="" providerId="" clId="Web-{9FF55CAA-26DE-420F-AD0C-DE1413D6DB90}" dt="2019-05-29T18:51:52.095" v="238"/>
          <ac:spMkLst>
            <pc:docMk/>
            <pc:sldMk cId="3258387379" sldId="426"/>
            <ac:spMk id="16" creationId="{4A113E1D-67CD-459F-A926-1BC23AE64229}"/>
          </ac:spMkLst>
        </pc:spChg>
        <pc:spChg chg="mod">
          <ac:chgData name="" userId="" providerId="" clId="Web-{9FF55CAA-26DE-420F-AD0C-DE1413D6DB90}" dt="2019-05-29T18:51:46.454" v="234"/>
          <ac:spMkLst>
            <pc:docMk/>
            <pc:sldMk cId="3258387379" sldId="426"/>
            <ac:spMk id="17" creationId="{BDA58F85-DF43-4677-B63D-9D273B292E38}"/>
          </ac:spMkLst>
        </pc:spChg>
        <pc:spChg chg="mod">
          <ac:chgData name="" userId="" providerId="" clId="Web-{9FF55CAA-26DE-420F-AD0C-DE1413D6DB90}" dt="2019-05-29T18:51:40.829" v="232"/>
          <ac:spMkLst>
            <pc:docMk/>
            <pc:sldMk cId="3258387379" sldId="426"/>
            <ac:spMk id="18" creationId="{B82A6331-B0F0-4814-A50A-688F5D2D3289}"/>
          </ac:spMkLst>
        </pc:spChg>
        <pc:spChg chg="mod">
          <ac:chgData name="" userId="" providerId="" clId="Web-{9FF55CAA-26DE-420F-AD0C-DE1413D6DB90}" dt="2019-05-29T18:51:48.642" v="236"/>
          <ac:spMkLst>
            <pc:docMk/>
            <pc:sldMk cId="3258387379" sldId="426"/>
            <ac:spMk id="19" creationId="{ED6E2D65-E6C4-4B53-B9A5-1359BD204B08}"/>
          </ac:spMkLst>
        </pc:spChg>
        <pc:spChg chg="mod">
          <ac:chgData name="" userId="" providerId="" clId="Web-{9FF55CAA-26DE-420F-AD0C-DE1413D6DB90}" dt="2019-05-29T18:51:12.657" v="225"/>
          <ac:spMkLst>
            <pc:docMk/>
            <pc:sldMk cId="3258387379" sldId="426"/>
            <ac:spMk id="20" creationId="{BFA3207D-B134-44D4-AA19-FCE5B0F1273D}"/>
          </ac:spMkLst>
        </pc:spChg>
      </pc:sldChg>
      <pc:sldChg chg="addSp delSp modSp">
        <pc:chgData name="" userId="" providerId="" clId="Web-{9FF55CAA-26DE-420F-AD0C-DE1413D6DB90}" dt="2019-05-29T19:02:35.991" v="316"/>
        <pc:sldMkLst>
          <pc:docMk/>
          <pc:sldMk cId="2837957677" sldId="427"/>
        </pc:sldMkLst>
        <pc:spChg chg="add del mod">
          <ac:chgData name="" userId="" providerId="" clId="Web-{9FF55CAA-26DE-420F-AD0C-DE1413D6DB90}" dt="2019-05-29T19:02:35.991" v="316"/>
          <ac:spMkLst>
            <pc:docMk/>
            <pc:sldMk cId="2837957677" sldId="427"/>
            <ac:spMk id="2" creationId="{53335DE0-8E8C-4C8D-9C11-1783283BEB40}"/>
          </ac:spMkLst>
        </pc:spChg>
        <pc:spChg chg="mod">
          <ac:chgData name="" userId="" providerId="" clId="Web-{9FF55CAA-26DE-420F-AD0C-DE1413D6DB90}" dt="2019-05-29T19:01:12.725" v="301" actId="14100"/>
          <ac:spMkLst>
            <pc:docMk/>
            <pc:sldMk cId="2837957677" sldId="427"/>
            <ac:spMk id="3" creationId="{0301263B-3E3A-495E-8067-219F8B887218}"/>
          </ac:spMkLst>
        </pc:spChg>
        <pc:spChg chg="mod">
          <ac:chgData name="" userId="" providerId="" clId="Web-{9FF55CAA-26DE-420F-AD0C-DE1413D6DB90}" dt="2019-05-29T19:01:36.131" v="306" actId="1076"/>
          <ac:spMkLst>
            <pc:docMk/>
            <pc:sldMk cId="2837957677" sldId="427"/>
            <ac:spMk id="7" creationId="{5D544985-8123-45CC-B2AA-8B79033B9B16}"/>
          </ac:spMkLst>
        </pc:spChg>
        <pc:spChg chg="mod">
          <ac:chgData name="" userId="" providerId="" clId="Web-{9FF55CAA-26DE-420F-AD0C-DE1413D6DB90}" dt="2019-05-29T18:59:38.568" v="259" actId="14100"/>
          <ac:spMkLst>
            <pc:docMk/>
            <pc:sldMk cId="2837957677" sldId="427"/>
            <ac:spMk id="8" creationId="{CB11EB0D-20BD-435E-90DF-79388A0F6E4F}"/>
          </ac:spMkLst>
        </pc:spChg>
        <pc:spChg chg="mod">
          <ac:chgData name="" userId="" providerId="" clId="Web-{9FF55CAA-26DE-420F-AD0C-DE1413D6DB90}" dt="2019-05-29T18:59:43.911" v="261" actId="14100"/>
          <ac:spMkLst>
            <pc:docMk/>
            <pc:sldMk cId="2837957677" sldId="427"/>
            <ac:spMk id="9" creationId="{DEC4A15A-82EB-47E7-824B-9A35E86EE955}"/>
          </ac:spMkLst>
        </pc:spChg>
        <pc:spChg chg="mod">
          <ac:chgData name="" userId="" providerId="" clId="Web-{9FF55CAA-26DE-420F-AD0C-DE1413D6DB90}" dt="2019-05-29T19:00:49.787" v="293" actId="14100"/>
          <ac:spMkLst>
            <pc:docMk/>
            <pc:sldMk cId="2837957677" sldId="427"/>
            <ac:spMk id="11" creationId="{90FE4018-AA4C-411C-BE93-4BA9C9E7760D}"/>
          </ac:spMkLst>
        </pc:spChg>
        <pc:spChg chg="mod">
          <ac:chgData name="" userId="" providerId="" clId="Web-{9FF55CAA-26DE-420F-AD0C-DE1413D6DB90}" dt="2019-05-29T18:59:46.583" v="262"/>
          <ac:spMkLst>
            <pc:docMk/>
            <pc:sldMk cId="2837957677" sldId="427"/>
            <ac:spMk id="13" creationId="{9E188D89-3DAA-4301-AC57-1519F6C3541A}"/>
          </ac:spMkLst>
        </pc:spChg>
        <pc:spChg chg="mod">
          <ac:chgData name="" userId="" providerId="" clId="Web-{9FF55CAA-26DE-420F-AD0C-DE1413D6DB90}" dt="2019-05-29T19:00:40.068" v="287" actId="14100"/>
          <ac:spMkLst>
            <pc:docMk/>
            <pc:sldMk cId="2837957677" sldId="427"/>
            <ac:spMk id="14" creationId="{CB983FE3-FAF0-43E4-B658-FD52FF9BE9B2}"/>
          </ac:spMkLst>
        </pc:spChg>
        <pc:spChg chg="mod">
          <ac:chgData name="" userId="" providerId="" clId="Web-{9FF55CAA-26DE-420F-AD0C-DE1413D6DB90}" dt="2019-05-29T19:00:28.552" v="281" actId="14100"/>
          <ac:spMkLst>
            <pc:docMk/>
            <pc:sldMk cId="2837957677" sldId="427"/>
            <ac:spMk id="15" creationId="{BDBA370A-4462-42FB-90DA-8BBCB6F0F0E5}"/>
          </ac:spMkLst>
        </pc:spChg>
        <pc:spChg chg="mod">
          <ac:chgData name="" userId="" providerId="" clId="Web-{9FF55CAA-26DE-420F-AD0C-DE1413D6DB90}" dt="2019-05-29T18:59:51.958" v="264"/>
          <ac:spMkLst>
            <pc:docMk/>
            <pc:sldMk cId="2837957677" sldId="427"/>
            <ac:spMk id="16" creationId="{34F901E4-63D2-4B50-A9D2-6B44AA4E5815}"/>
          </ac:spMkLst>
        </pc:spChg>
        <pc:spChg chg="mod">
          <ac:chgData name="" userId="" providerId="" clId="Web-{9FF55CAA-26DE-420F-AD0C-DE1413D6DB90}" dt="2019-05-29T19:01:31.662" v="305" actId="1076"/>
          <ac:spMkLst>
            <pc:docMk/>
            <pc:sldMk cId="2837957677" sldId="427"/>
            <ac:spMk id="18" creationId="{B2FC1519-93E0-4E63-BEE3-E716E8D99679}"/>
          </ac:spMkLst>
        </pc:spChg>
        <pc:spChg chg="mod">
          <ac:chgData name="" userId="" providerId="" clId="Web-{9FF55CAA-26DE-420F-AD0C-DE1413D6DB90}" dt="2019-05-29T18:59:48.865" v="263"/>
          <ac:spMkLst>
            <pc:docMk/>
            <pc:sldMk cId="2837957677" sldId="427"/>
            <ac:spMk id="19" creationId="{ECE90D0A-3372-472B-B005-4FEC94E7D5B3}"/>
          </ac:spMkLst>
        </pc:spChg>
        <pc:spChg chg="mod">
          <ac:chgData name="" userId="" providerId="" clId="Web-{9FF55CAA-26DE-420F-AD0C-DE1413D6DB90}" dt="2019-05-29T18:59:54.724" v="265"/>
          <ac:spMkLst>
            <pc:docMk/>
            <pc:sldMk cId="2837957677" sldId="427"/>
            <ac:spMk id="20" creationId="{418C21FB-62C5-4E10-BEA1-419C0C40DBA1}"/>
          </ac:spMkLst>
        </pc:spChg>
        <pc:spChg chg="mod">
          <ac:chgData name="" userId="" providerId="" clId="Web-{9FF55CAA-26DE-420F-AD0C-DE1413D6DB90}" dt="2019-05-29T19:01:07.709" v="300"/>
          <ac:spMkLst>
            <pc:docMk/>
            <pc:sldMk cId="2837957677" sldId="427"/>
            <ac:spMk id="21" creationId="{3190DB10-C2B2-408C-845B-A969B20FFC76}"/>
          </ac:spMkLst>
        </pc:spChg>
      </pc:sldChg>
      <pc:sldChg chg="modSp">
        <pc:chgData name="" userId="" providerId="" clId="Web-{9FF55CAA-26DE-420F-AD0C-DE1413D6DB90}" dt="2019-05-29T18:30:19.538" v="43" actId="1076"/>
        <pc:sldMkLst>
          <pc:docMk/>
          <pc:sldMk cId="2084258359" sldId="440"/>
        </pc:sldMkLst>
        <pc:spChg chg="mod">
          <ac:chgData name="" userId="" providerId="" clId="Web-{9FF55CAA-26DE-420F-AD0C-DE1413D6DB90}" dt="2019-05-29T18:30:19.538" v="43" actId="1076"/>
          <ac:spMkLst>
            <pc:docMk/>
            <pc:sldMk cId="2084258359" sldId="440"/>
            <ac:spMk id="3" creationId="{5EBEDDBB-0B3E-4BC5-AE9D-236796EE3FE9}"/>
          </ac:spMkLst>
        </pc:spChg>
      </pc:sldChg>
      <pc:sldChg chg="modSp">
        <pc:chgData name="" userId="" providerId="" clId="Web-{9FF55CAA-26DE-420F-AD0C-DE1413D6DB90}" dt="2019-05-29T18:30:52.725" v="45" actId="14100"/>
        <pc:sldMkLst>
          <pc:docMk/>
          <pc:sldMk cId="3273610995" sldId="441"/>
        </pc:sldMkLst>
        <pc:spChg chg="mod">
          <ac:chgData name="" userId="" providerId="" clId="Web-{9FF55CAA-26DE-420F-AD0C-DE1413D6DB90}" dt="2019-05-29T18:30:52.725" v="45" actId="14100"/>
          <ac:spMkLst>
            <pc:docMk/>
            <pc:sldMk cId="3273610995" sldId="441"/>
            <ac:spMk id="2" creationId="{90EB34F3-FBC3-47A8-94CC-A4514A12F885}"/>
          </ac:spMkLst>
        </pc:spChg>
        <pc:spChg chg="mod">
          <ac:chgData name="" userId="" providerId="" clId="Web-{9FF55CAA-26DE-420F-AD0C-DE1413D6DB90}" dt="2019-05-29T18:30:49.304" v="44" actId="14100"/>
          <ac:spMkLst>
            <pc:docMk/>
            <pc:sldMk cId="3273610995" sldId="441"/>
            <ac:spMk id="9" creationId="{9B14A1C1-A787-42F3-8612-8B01F937AA9D}"/>
          </ac:spMkLst>
        </pc:spChg>
      </pc:sldChg>
      <pc:sldChg chg="modSp">
        <pc:chgData name="" userId="" providerId="" clId="Web-{9FF55CAA-26DE-420F-AD0C-DE1413D6DB90}" dt="2019-05-29T18:31:25.788" v="48" actId="1076"/>
        <pc:sldMkLst>
          <pc:docMk/>
          <pc:sldMk cId="2931466043" sldId="443"/>
        </pc:sldMkLst>
        <pc:picChg chg="mod">
          <ac:chgData name="" userId="" providerId="" clId="Web-{9FF55CAA-26DE-420F-AD0C-DE1413D6DB90}" dt="2019-05-29T18:31:25.788" v="48" actId="1076"/>
          <ac:picMkLst>
            <pc:docMk/>
            <pc:sldMk cId="2931466043" sldId="443"/>
            <ac:picMk id="9" creationId="{A384E33A-637A-4502-9DA6-FABC922560E5}"/>
          </ac:picMkLst>
        </pc:picChg>
      </pc:sldChg>
      <pc:sldChg chg="modSp">
        <pc:chgData name="" userId="" providerId="" clId="Web-{9FF55CAA-26DE-420F-AD0C-DE1413D6DB90}" dt="2019-05-29T18:33:06.965" v="58" actId="20577"/>
        <pc:sldMkLst>
          <pc:docMk/>
          <pc:sldMk cId="3349018386" sldId="447"/>
        </pc:sldMkLst>
        <pc:spChg chg="mod">
          <ac:chgData name="" userId="" providerId="" clId="Web-{9FF55CAA-26DE-420F-AD0C-DE1413D6DB90}" dt="2019-05-29T18:33:06.965" v="58" actId="20577"/>
          <ac:spMkLst>
            <pc:docMk/>
            <pc:sldMk cId="3349018386" sldId="447"/>
            <ac:spMk id="5" creationId="{E18F5CCD-5406-40F6-B57C-7583A46F9121}"/>
          </ac:spMkLst>
        </pc:spChg>
      </pc:sldChg>
      <pc:sldChg chg="modSp">
        <pc:chgData name="" userId="" providerId="" clId="Web-{9FF55CAA-26DE-420F-AD0C-DE1413D6DB90}" dt="2019-05-29T18:35:31.868" v="82" actId="14100"/>
        <pc:sldMkLst>
          <pc:docMk/>
          <pc:sldMk cId="1275218732" sldId="448"/>
        </pc:sldMkLst>
        <pc:spChg chg="mod">
          <ac:chgData name="" userId="" providerId="" clId="Web-{9FF55CAA-26DE-420F-AD0C-DE1413D6DB90}" dt="2019-05-29T18:35:24.118" v="81" actId="20577"/>
          <ac:spMkLst>
            <pc:docMk/>
            <pc:sldMk cId="1275218732" sldId="448"/>
            <ac:spMk id="3" creationId="{5EBEDDBB-0B3E-4BC5-AE9D-236796EE3FE9}"/>
          </ac:spMkLst>
        </pc:spChg>
        <pc:spChg chg="mod">
          <ac:chgData name="" userId="" providerId="" clId="Web-{9FF55CAA-26DE-420F-AD0C-DE1413D6DB90}" dt="2019-05-29T18:35:31.868" v="82" actId="14100"/>
          <ac:spMkLst>
            <pc:docMk/>
            <pc:sldMk cId="1275218732" sldId="448"/>
            <ac:spMk id="5" creationId="{0DD2E2BF-EE67-42F2-82AD-3E1B94E9C2D3}"/>
          </ac:spMkLst>
        </pc:spChg>
      </pc:sldChg>
      <pc:sldChg chg="delSp modSp">
        <pc:chgData name="" userId="" providerId="" clId="Web-{9FF55CAA-26DE-420F-AD0C-DE1413D6DB90}" dt="2019-05-29T18:36:38.572" v="93" actId="1076"/>
        <pc:sldMkLst>
          <pc:docMk/>
          <pc:sldMk cId="2260322453" sldId="449"/>
        </pc:sldMkLst>
        <pc:picChg chg="mod">
          <ac:chgData name="" userId="" providerId="" clId="Web-{9FF55CAA-26DE-420F-AD0C-DE1413D6DB90}" dt="2019-05-29T18:36:38.572" v="93" actId="1076"/>
          <ac:picMkLst>
            <pc:docMk/>
            <pc:sldMk cId="2260322453" sldId="449"/>
            <ac:picMk id="2" creationId="{60947F85-45B4-4E84-910F-286E5E0D28F0}"/>
          </ac:picMkLst>
        </pc:picChg>
        <pc:picChg chg="del">
          <ac:chgData name="" userId="" providerId="" clId="Web-{9FF55CAA-26DE-420F-AD0C-DE1413D6DB90}" dt="2019-05-29T18:36:36.385" v="92"/>
          <ac:picMkLst>
            <pc:docMk/>
            <pc:sldMk cId="2260322453" sldId="449"/>
            <ac:picMk id="6" creationId="{04EA1A89-AC56-4080-B7C2-54E4D29D2E47}"/>
          </ac:picMkLst>
        </pc:picChg>
      </pc:sldChg>
      <pc:sldChg chg="modSp">
        <pc:chgData name="" userId="" providerId="" clId="Web-{9FF55CAA-26DE-420F-AD0C-DE1413D6DB90}" dt="2019-05-29T18:40:34.105" v="99" actId="1076"/>
        <pc:sldMkLst>
          <pc:docMk/>
          <pc:sldMk cId="2321953625" sldId="453"/>
        </pc:sldMkLst>
        <pc:picChg chg="mod">
          <ac:chgData name="" userId="" providerId="" clId="Web-{9FF55CAA-26DE-420F-AD0C-DE1413D6DB90}" dt="2019-05-29T18:40:34.105" v="99" actId="1076"/>
          <ac:picMkLst>
            <pc:docMk/>
            <pc:sldMk cId="2321953625" sldId="453"/>
            <ac:picMk id="2" creationId="{A6ECF12F-D471-47CD-9C60-593F68A71D8B}"/>
          </ac:picMkLst>
        </pc:picChg>
      </pc:sldChg>
      <pc:sldChg chg="delSp modSp">
        <pc:chgData name="" userId="" providerId="" clId="Web-{9FF55CAA-26DE-420F-AD0C-DE1413D6DB90}" dt="2019-05-29T18:45:48.061" v="176"/>
        <pc:sldMkLst>
          <pc:docMk/>
          <pc:sldMk cId="700610670" sldId="457"/>
        </pc:sldMkLst>
        <pc:spChg chg="mod">
          <ac:chgData name="" userId="" providerId="" clId="Web-{9FF55CAA-26DE-420F-AD0C-DE1413D6DB90}" dt="2019-05-29T18:45:08.123" v="161" actId="14100"/>
          <ac:spMkLst>
            <pc:docMk/>
            <pc:sldMk cId="700610670" sldId="457"/>
            <ac:spMk id="7" creationId="{292E2A9A-9499-4A4A-A629-CD442F8DF733}"/>
          </ac:spMkLst>
        </pc:spChg>
        <pc:spChg chg="mod">
          <ac:chgData name="" userId="" providerId="" clId="Web-{9FF55CAA-26DE-420F-AD0C-DE1413D6DB90}" dt="2019-05-29T18:44:55.498" v="158"/>
          <ac:spMkLst>
            <pc:docMk/>
            <pc:sldMk cId="700610670" sldId="457"/>
            <ac:spMk id="9" creationId="{8FB964E9-0E80-4AFD-94B7-C90683D516E9}"/>
          </ac:spMkLst>
        </pc:spChg>
        <pc:spChg chg="mod">
          <ac:chgData name="" userId="" providerId="" clId="Web-{9FF55CAA-26DE-420F-AD0C-DE1413D6DB90}" dt="2019-05-29T18:45:22.342" v="168"/>
          <ac:spMkLst>
            <pc:docMk/>
            <pc:sldMk cId="700610670" sldId="457"/>
            <ac:spMk id="13" creationId="{7B334701-7D04-4746-8198-8FC3C035B52E}"/>
          </ac:spMkLst>
        </pc:spChg>
        <pc:spChg chg="mod">
          <ac:chgData name="" userId="" providerId="" clId="Web-{9FF55CAA-26DE-420F-AD0C-DE1413D6DB90}" dt="2019-05-29T18:45:48.061" v="176"/>
          <ac:spMkLst>
            <pc:docMk/>
            <pc:sldMk cId="700610670" sldId="457"/>
            <ac:spMk id="15" creationId="{17414CB4-B550-4B62-8A94-26927FDD9AD6}"/>
          </ac:spMkLst>
        </pc:spChg>
        <pc:spChg chg="mod">
          <ac:chgData name="" userId="" providerId="" clId="Web-{9FF55CAA-26DE-420F-AD0C-DE1413D6DB90}" dt="2019-05-29T18:45:16.545" v="165"/>
          <ac:spMkLst>
            <pc:docMk/>
            <pc:sldMk cId="700610670" sldId="457"/>
            <ac:spMk id="17" creationId="{0A0155CC-0029-44EB-84DA-325CF1E2B40D}"/>
          </ac:spMkLst>
        </pc:spChg>
        <pc:spChg chg="mod">
          <ac:chgData name="" userId="" providerId="" clId="Web-{9FF55CAA-26DE-420F-AD0C-DE1413D6DB90}" dt="2019-05-29T18:45:32.326" v="170"/>
          <ac:spMkLst>
            <pc:docMk/>
            <pc:sldMk cId="700610670" sldId="457"/>
            <ac:spMk id="19" creationId="{6A1FEBD8-2BFF-4D57-A81A-126A85066704}"/>
          </ac:spMkLst>
        </pc:spChg>
        <pc:spChg chg="mod">
          <ac:chgData name="" userId="" providerId="" clId="Web-{9FF55CAA-26DE-420F-AD0C-DE1413D6DB90}" dt="2019-05-29T18:45:11.982" v="163"/>
          <ac:spMkLst>
            <pc:docMk/>
            <pc:sldMk cId="700610670" sldId="457"/>
            <ac:spMk id="21" creationId="{1A999D27-6696-4226-AC0C-385A09CB1DD7}"/>
          </ac:spMkLst>
        </pc:spChg>
        <pc:spChg chg="mod">
          <ac:chgData name="" userId="" providerId="" clId="Web-{9FF55CAA-26DE-420F-AD0C-DE1413D6DB90}" dt="2019-05-29T18:45:36.529" v="172"/>
          <ac:spMkLst>
            <pc:docMk/>
            <pc:sldMk cId="700610670" sldId="457"/>
            <ac:spMk id="23" creationId="{BFEA9DFA-4A61-42D2-B5E9-2CDD4F682853}"/>
          </ac:spMkLst>
        </pc:spChg>
        <pc:spChg chg="del mod">
          <ac:chgData name="" userId="" providerId="" clId="Web-{9FF55CAA-26DE-420F-AD0C-DE1413D6DB90}" dt="2019-05-29T18:45:44.280" v="174"/>
          <ac:spMkLst>
            <pc:docMk/>
            <pc:sldMk cId="700610670" sldId="457"/>
            <ac:spMk id="25" creationId="{15BB0B61-83FE-4DCC-84F6-A10986C97B57}"/>
          </ac:spMkLst>
        </pc:spChg>
      </pc:sldChg>
      <pc:sldChg chg="addSp delSp">
        <pc:chgData name="" userId="" providerId="" clId="Web-{9FF55CAA-26DE-420F-AD0C-DE1413D6DB90}" dt="2019-05-29T18:59:05.739" v="254"/>
        <pc:sldMkLst>
          <pc:docMk/>
          <pc:sldMk cId="1923848769" sldId="458"/>
        </pc:sldMkLst>
        <pc:picChg chg="add del">
          <ac:chgData name="" userId="" providerId="" clId="Web-{9FF55CAA-26DE-420F-AD0C-DE1413D6DB90}" dt="2019-05-29T18:59:05.739" v="254"/>
          <ac:picMkLst>
            <pc:docMk/>
            <pc:sldMk cId="1923848769" sldId="458"/>
            <ac:picMk id="4" creationId="{A707E7A7-A11D-41EB-BA31-8336E2208B92}"/>
          </ac:picMkLst>
        </pc:picChg>
      </pc:sldChg>
    </pc:docChg>
  </pc:docChgLst>
  <pc:docChgLst>
    <pc:chgData clId="Web-{5400A379-9233-43FA-8F0C-B81CEA1404D2}"/>
    <pc:docChg chg="modSld">
      <pc:chgData name="" userId="" providerId="" clId="Web-{5400A379-9233-43FA-8F0C-B81CEA1404D2}" dt="2019-06-04T16:13:43.064" v="1" actId="1076"/>
      <pc:docMkLst>
        <pc:docMk/>
      </pc:docMkLst>
      <pc:sldChg chg="modSp">
        <pc:chgData name="" userId="" providerId="" clId="Web-{5400A379-9233-43FA-8F0C-B81CEA1404D2}" dt="2019-06-04T16:13:43.064" v="1" actId="1076"/>
        <pc:sldMkLst>
          <pc:docMk/>
          <pc:sldMk cId="2084258359" sldId="440"/>
        </pc:sldMkLst>
        <pc:spChg chg="mod">
          <ac:chgData name="" userId="" providerId="" clId="Web-{5400A379-9233-43FA-8F0C-B81CEA1404D2}" dt="2019-06-04T16:13:43.064" v="1" actId="1076"/>
          <ac:spMkLst>
            <pc:docMk/>
            <pc:sldMk cId="2084258359" sldId="440"/>
            <ac:spMk id="3" creationId="{5EBEDDBB-0B3E-4BC5-AE9D-236796EE3FE9}"/>
          </ac:spMkLst>
        </pc:spChg>
      </pc:sldChg>
    </pc:docChg>
  </pc:docChgLst>
  <pc:docChgLst>
    <pc:chgData clId="Web-{5D50D8E9-390F-4319-BABC-0B40A6D83001}"/>
    <pc:docChg chg="modSld">
      <pc:chgData name="" userId="" providerId="" clId="Web-{5D50D8E9-390F-4319-BABC-0B40A6D83001}" dt="2019-05-29T18:09:34.215" v="5" actId="20577"/>
      <pc:docMkLst>
        <pc:docMk/>
      </pc:docMkLst>
      <pc:sldChg chg="modSp">
        <pc:chgData name="" userId="" providerId="" clId="Web-{5D50D8E9-390F-4319-BABC-0B40A6D83001}" dt="2019-05-29T18:09:34.215" v="5" actId="20577"/>
        <pc:sldMkLst>
          <pc:docMk/>
          <pc:sldMk cId="1883793493" sldId="279"/>
        </pc:sldMkLst>
        <pc:spChg chg="mod">
          <ac:chgData name="" userId="" providerId="" clId="Web-{5D50D8E9-390F-4319-BABC-0B40A6D83001}" dt="2019-05-29T18:09:34.215" v="5" actId="20577"/>
          <ac:spMkLst>
            <pc:docMk/>
            <pc:sldMk cId="1883793493" sldId="279"/>
            <ac:spMk id="25603" creationId="{E3277480-8E88-4E4C-8FAA-98524712F8D2}"/>
          </ac:spMkLst>
        </pc:spChg>
      </pc:sldChg>
    </pc:docChg>
  </pc:docChgLst>
  <pc:docChgLst>
    <pc:chgData clId="Web-{970CC942-3F5A-4469-B48E-19E93E6F6C3F}"/>
    <pc:docChg chg="modSld">
      <pc:chgData name="" userId="" providerId="" clId="Web-{970CC942-3F5A-4469-B48E-19E93E6F6C3F}" dt="2019-05-29T17:03:59.073" v="96" actId="1076"/>
      <pc:docMkLst>
        <pc:docMk/>
      </pc:docMkLst>
      <pc:sldChg chg="addSp delSp modSp delAnim">
        <pc:chgData name="" userId="" providerId="" clId="Web-{970CC942-3F5A-4469-B48E-19E93E6F6C3F}" dt="2019-05-29T16:59:22.962" v="40" actId="14100"/>
        <pc:sldMkLst>
          <pc:docMk/>
          <pc:sldMk cId="1735366048" sldId="262"/>
        </pc:sldMkLst>
        <pc:spChg chg="add mod">
          <ac:chgData name="" userId="" providerId="" clId="Web-{970CC942-3F5A-4469-B48E-19E93E6F6C3F}" dt="2019-05-29T16:59:22.962" v="40" actId="14100"/>
          <ac:spMkLst>
            <pc:docMk/>
            <pc:sldMk cId="1735366048" sldId="262"/>
            <ac:spMk id="2" creationId="{7C79B60A-5334-4126-8537-B303A94E3218}"/>
          </ac:spMkLst>
        </pc:spChg>
        <pc:spChg chg="del mod">
          <ac:chgData name="" userId="" providerId="" clId="Web-{970CC942-3F5A-4469-B48E-19E93E6F6C3F}" dt="2019-05-29T16:58:42.618" v="26"/>
          <ac:spMkLst>
            <pc:docMk/>
            <pc:sldMk cId="1735366048" sldId="262"/>
            <ac:spMk id="3" creationId="{5E88DEBB-8FFF-42D4-8512-A836A09A03F8}"/>
          </ac:spMkLst>
        </pc:spChg>
        <pc:spChg chg="add mod">
          <ac:chgData name="" userId="" providerId="" clId="Web-{970CC942-3F5A-4469-B48E-19E93E6F6C3F}" dt="2019-05-29T16:59:19.555" v="39" actId="1076"/>
          <ac:spMkLst>
            <pc:docMk/>
            <pc:sldMk cId="1735366048" sldId="262"/>
            <ac:spMk id="5" creationId="{07004A22-92D3-45FF-A5AD-7301270EB862}"/>
          </ac:spMkLst>
        </pc:spChg>
        <pc:spChg chg="add del mod">
          <ac:chgData name="" userId="" providerId="" clId="Web-{970CC942-3F5A-4469-B48E-19E93E6F6C3F}" dt="2019-05-29T16:58:49.446" v="28"/>
          <ac:spMkLst>
            <pc:docMk/>
            <pc:sldMk cId="1735366048" sldId="262"/>
            <ac:spMk id="8" creationId="{07394B7B-3B42-454F-98C7-713D4F31233C}"/>
          </ac:spMkLst>
        </pc:spChg>
      </pc:sldChg>
      <pc:sldChg chg="addSp delSp modSp delAnim">
        <pc:chgData name="" userId="" providerId="" clId="Web-{970CC942-3F5A-4469-B48E-19E93E6F6C3F}" dt="2019-05-29T17:03:59.073" v="96" actId="1076"/>
        <pc:sldMkLst>
          <pc:docMk/>
          <pc:sldMk cId="1380274082" sldId="263"/>
        </pc:sldMkLst>
        <pc:spChg chg="add del">
          <ac:chgData name="" userId="" providerId="" clId="Web-{970CC942-3F5A-4469-B48E-19E93E6F6C3F}" dt="2019-05-29T17:00:36.744" v="44"/>
          <ac:spMkLst>
            <pc:docMk/>
            <pc:sldMk cId="1380274082" sldId="263"/>
            <ac:spMk id="2" creationId="{EB3FC5B2-6EAA-4BC7-8CB5-73F31E5335E4}"/>
          </ac:spMkLst>
        </pc:spChg>
        <pc:spChg chg="del mod">
          <ac:chgData name="" userId="" providerId="" clId="Web-{970CC942-3F5A-4469-B48E-19E93E6F6C3F}" dt="2019-05-29T17:01:37.650" v="68"/>
          <ac:spMkLst>
            <pc:docMk/>
            <pc:sldMk cId="1380274082" sldId="263"/>
            <ac:spMk id="3" creationId="{D48E6730-774A-406E-8DF1-83BFE64E849F}"/>
          </ac:spMkLst>
        </pc:spChg>
        <pc:spChg chg="add del">
          <ac:chgData name="" userId="" providerId="" clId="Web-{970CC942-3F5A-4469-B48E-19E93E6F6C3F}" dt="2019-05-29T17:00:36.744" v="43"/>
          <ac:spMkLst>
            <pc:docMk/>
            <pc:sldMk cId="1380274082" sldId="263"/>
            <ac:spMk id="5" creationId="{7F0EFDC3-F36B-4634-9C0B-2740B189D8B1}"/>
          </ac:spMkLst>
        </pc:spChg>
        <pc:spChg chg="add mod ord">
          <ac:chgData name="" userId="" providerId="" clId="Web-{970CC942-3F5A-4469-B48E-19E93E6F6C3F}" dt="2019-05-29T17:03:15.526" v="86" actId="14100"/>
          <ac:spMkLst>
            <pc:docMk/>
            <pc:sldMk cId="1380274082" sldId="263"/>
            <ac:spMk id="7" creationId="{6E39FFB9-8C33-4462-A2A9-3FAC086C0811}"/>
          </ac:spMkLst>
        </pc:spChg>
        <pc:spChg chg="add del mod">
          <ac:chgData name="" userId="" providerId="" clId="Web-{970CC942-3F5A-4469-B48E-19E93E6F6C3F}" dt="2019-05-29T17:03:26.401" v="90" actId="14100"/>
          <ac:spMkLst>
            <pc:docMk/>
            <pc:sldMk cId="1380274082" sldId="263"/>
            <ac:spMk id="9" creationId="{88135F23-4B44-40A7-9302-9584FD32D067}"/>
          </ac:spMkLst>
        </pc:spChg>
        <pc:spChg chg="add del mod">
          <ac:chgData name="" userId="" providerId="" clId="Web-{970CC942-3F5A-4469-B48E-19E93E6F6C3F}" dt="2019-05-29T17:01:40.994" v="69"/>
          <ac:spMkLst>
            <pc:docMk/>
            <pc:sldMk cId="1380274082" sldId="263"/>
            <ac:spMk id="12" creationId="{2D82E868-BE18-48A8-860C-A38A027180EE}"/>
          </ac:spMkLst>
        </pc:spChg>
        <pc:picChg chg="add mod">
          <ac:chgData name="" userId="" providerId="" clId="Web-{970CC942-3F5A-4469-B48E-19E93E6F6C3F}" dt="2019-05-29T17:03:59.073" v="96" actId="1076"/>
          <ac:picMkLst>
            <pc:docMk/>
            <pc:sldMk cId="1380274082" sldId="263"/>
            <ac:picMk id="13" creationId="{444A603C-4C60-44E7-8913-1605C1740BF0}"/>
          </ac:picMkLst>
        </pc:picChg>
      </pc:sldChg>
    </pc:docChg>
  </pc:docChgLst>
  <pc:docChgLst>
    <pc:chgData clId="Web-{97D72E90-2893-4582-9117-5F4731BE2F6D}"/>
    <pc:docChg chg="addSld delSld modSld">
      <pc:chgData name="" userId="" providerId="" clId="Web-{97D72E90-2893-4582-9117-5F4731BE2F6D}" dt="2019-06-04T14:02:26.384" v="34" actId="20577"/>
      <pc:docMkLst>
        <pc:docMk/>
      </pc:docMkLst>
      <pc:sldChg chg="add del">
        <pc:chgData name="" userId="" providerId="" clId="Web-{97D72E90-2893-4582-9117-5F4731BE2F6D}" dt="2019-06-04T13:58:28.226" v="1"/>
        <pc:sldMkLst>
          <pc:docMk/>
          <pc:sldMk cId="0" sldId="413"/>
        </pc:sldMkLst>
      </pc:sldChg>
      <pc:sldChg chg="addSp delSp modSp">
        <pc:chgData name="" userId="" providerId="" clId="Web-{97D72E90-2893-4582-9117-5F4731BE2F6D}" dt="2019-06-04T14:02:25.118" v="32" actId="20577"/>
        <pc:sldMkLst>
          <pc:docMk/>
          <pc:sldMk cId="4235199462" sldId="452"/>
        </pc:sldMkLst>
        <pc:spChg chg="mod">
          <ac:chgData name="" userId="" providerId="" clId="Web-{97D72E90-2893-4582-9117-5F4731BE2F6D}" dt="2019-06-04T14:02:25.118" v="32" actId="20577"/>
          <ac:spMkLst>
            <pc:docMk/>
            <pc:sldMk cId="4235199462" sldId="452"/>
            <ac:spMk id="10" creationId="{87382AD3-06C6-46BD-A6A8-703D76244ABC}"/>
          </ac:spMkLst>
        </pc:spChg>
        <pc:picChg chg="add mod">
          <ac:chgData name="" userId="" providerId="" clId="Web-{97D72E90-2893-4582-9117-5F4731BE2F6D}" dt="2019-06-04T14:02:15.759" v="7" actId="1076"/>
          <ac:picMkLst>
            <pc:docMk/>
            <pc:sldMk cId="4235199462" sldId="452"/>
            <ac:picMk id="2" creationId="{18678F0C-EB78-47E5-8BFD-D34000170DBB}"/>
          </ac:picMkLst>
        </pc:picChg>
        <pc:picChg chg="del">
          <ac:chgData name="" userId="" providerId="" clId="Web-{97D72E90-2893-4582-9117-5F4731BE2F6D}" dt="2019-06-04T14:02:11.259" v="6"/>
          <ac:picMkLst>
            <pc:docMk/>
            <pc:sldMk cId="4235199462" sldId="452"/>
            <ac:picMk id="3" creationId="{FE9224A2-0106-440D-B0B2-5F0CC2D03823}"/>
          </ac:picMkLst>
        </pc:picChg>
      </pc:sldChg>
    </pc:docChg>
  </pc:docChgLst>
  <pc:docChgLst>
    <pc:chgData clId="Web-{0EDB5D2F-E67E-463A-B3E3-C802DBF10EBF}"/>
    <pc:docChg chg="addSld delSld modSld">
      <pc:chgData name="" userId="" providerId="" clId="Web-{0EDB5D2F-E67E-463A-B3E3-C802DBF10EBF}" dt="2019-06-04T14:00:31.086" v="606"/>
      <pc:docMkLst>
        <pc:docMk/>
      </pc:docMkLst>
      <pc:sldChg chg="del">
        <pc:chgData name="" userId="" providerId="" clId="Web-{0EDB5D2F-E67E-463A-B3E3-C802DBF10EBF}" dt="2019-06-04T14:00:31.086" v="606"/>
        <pc:sldMkLst>
          <pc:docMk/>
          <pc:sldMk cId="0" sldId="413"/>
        </pc:sldMkLst>
      </pc:sldChg>
      <pc:sldChg chg="addSp delSp modSp mod modShow">
        <pc:chgData name="" userId="" providerId="" clId="Web-{0EDB5D2F-E67E-463A-B3E3-C802DBF10EBF}" dt="2019-06-04T13:40:43.920" v="108" actId="20577"/>
        <pc:sldMkLst>
          <pc:docMk/>
          <pc:sldMk cId="3258387379" sldId="426"/>
        </pc:sldMkLst>
        <pc:spChg chg="mod">
          <ac:chgData name="" userId="" providerId="" clId="Web-{0EDB5D2F-E67E-463A-B3E3-C802DBF10EBF}" dt="2019-06-04T13:40:43.920" v="108" actId="20577"/>
          <ac:spMkLst>
            <pc:docMk/>
            <pc:sldMk cId="3258387379" sldId="426"/>
            <ac:spMk id="3" creationId="{3E661196-CD1A-4AF7-87AF-12AB214AC1A1}"/>
          </ac:spMkLst>
        </pc:spChg>
        <pc:spChg chg="add mod">
          <ac:chgData name="" userId="" providerId="" clId="Web-{0EDB5D2F-E67E-463A-B3E3-C802DBF10EBF}" dt="2019-06-04T13:39:30.685" v="100" actId="1076"/>
          <ac:spMkLst>
            <pc:docMk/>
            <pc:sldMk cId="3258387379" sldId="426"/>
            <ac:spMk id="5" creationId="{37A39B97-CB2C-4D37-BF8D-BC0CF14968A9}"/>
          </ac:spMkLst>
        </pc:spChg>
        <pc:spChg chg="add mod">
          <ac:chgData name="" userId="" providerId="" clId="Web-{0EDB5D2F-E67E-463A-B3E3-C802DBF10EBF}" dt="2019-06-04T13:36:37.044" v="33" actId="1076"/>
          <ac:spMkLst>
            <pc:docMk/>
            <pc:sldMk cId="3258387379" sldId="426"/>
            <ac:spMk id="6" creationId="{7C9833EB-539F-4108-9870-1451DCDD7767}"/>
          </ac:spMkLst>
        </pc:spChg>
        <pc:spChg chg="add mod">
          <ac:chgData name="" userId="" providerId="" clId="Web-{0EDB5D2F-E67E-463A-B3E3-C802DBF10EBF}" dt="2019-06-04T13:37:12.091" v="44" actId="1076"/>
          <ac:spMkLst>
            <pc:docMk/>
            <pc:sldMk cId="3258387379" sldId="426"/>
            <ac:spMk id="7" creationId="{476E13C3-BB38-4084-9B67-19ACFDE7CF04}"/>
          </ac:spMkLst>
        </pc:spChg>
        <pc:spChg chg="add mod">
          <ac:chgData name="" userId="" providerId="" clId="Web-{0EDB5D2F-E67E-463A-B3E3-C802DBF10EBF}" dt="2019-06-04T13:39:30.685" v="99" actId="1076"/>
          <ac:spMkLst>
            <pc:docMk/>
            <pc:sldMk cId="3258387379" sldId="426"/>
            <ac:spMk id="8" creationId="{9EA41CFC-9C06-4CBF-9B4A-72A8A1BBE177}"/>
          </ac:spMkLst>
        </pc:spChg>
        <pc:spChg chg="del mod">
          <ac:chgData name="" userId="" providerId="" clId="Web-{0EDB5D2F-E67E-463A-B3E3-C802DBF10EBF}" dt="2019-06-04T13:34:52.855" v="9"/>
          <ac:spMkLst>
            <pc:docMk/>
            <pc:sldMk cId="3258387379" sldId="426"/>
            <ac:spMk id="15" creationId="{EE7C969E-27DA-4A0C-8A8E-439A2C661FAC}"/>
          </ac:spMkLst>
        </pc:spChg>
        <pc:spChg chg="del">
          <ac:chgData name="" userId="" providerId="" clId="Web-{0EDB5D2F-E67E-463A-B3E3-C802DBF10EBF}" dt="2019-06-04T13:34:54.590" v="10"/>
          <ac:spMkLst>
            <pc:docMk/>
            <pc:sldMk cId="3258387379" sldId="426"/>
            <ac:spMk id="18" creationId="{B82A6331-B0F0-4814-A50A-688F5D2D3289}"/>
          </ac:spMkLst>
        </pc:spChg>
        <pc:spChg chg="del">
          <ac:chgData name="" userId="" providerId="" clId="Web-{0EDB5D2F-E67E-463A-B3E3-C802DBF10EBF}" dt="2019-06-04T13:34:56.637" v="14"/>
          <ac:spMkLst>
            <pc:docMk/>
            <pc:sldMk cId="3258387379" sldId="426"/>
            <ac:spMk id="19" creationId="{ED6E2D65-E6C4-4B53-B9A5-1359BD204B08}"/>
          </ac:spMkLst>
        </pc:spChg>
        <pc:spChg chg="del mod">
          <ac:chgData name="" userId="" providerId="" clId="Web-{0EDB5D2F-E67E-463A-B3E3-C802DBF10EBF}" dt="2019-06-04T13:34:56.340" v="13"/>
          <ac:spMkLst>
            <pc:docMk/>
            <pc:sldMk cId="3258387379" sldId="426"/>
            <ac:spMk id="20" creationId="{BFA3207D-B134-44D4-AA19-FCE5B0F1273D}"/>
          </ac:spMkLst>
        </pc:spChg>
        <pc:spChg chg="add mod">
          <ac:chgData name="" userId="" providerId="" clId="Web-{0EDB5D2F-E67E-463A-B3E3-C802DBF10EBF}" dt="2019-06-04T13:37:30.278" v="48" actId="1076"/>
          <ac:spMkLst>
            <pc:docMk/>
            <pc:sldMk cId="3258387379" sldId="426"/>
            <ac:spMk id="21" creationId="{349A5FEC-4019-4AB1-BADD-997FB5F8A99D}"/>
          </ac:spMkLst>
        </pc:spChg>
        <pc:spChg chg="add mod">
          <ac:chgData name="" userId="" providerId="" clId="Web-{0EDB5D2F-E67E-463A-B3E3-C802DBF10EBF}" dt="2019-06-04T13:38:47.107" v="69" actId="14100"/>
          <ac:spMkLst>
            <pc:docMk/>
            <pc:sldMk cId="3258387379" sldId="426"/>
            <ac:spMk id="22" creationId="{EEC85F40-C739-450F-BB2A-E587BC75E951}"/>
          </ac:spMkLst>
        </pc:spChg>
        <pc:spChg chg="add mod">
          <ac:chgData name="" userId="" providerId="" clId="Web-{0EDB5D2F-E67E-463A-B3E3-C802DBF10EBF}" dt="2019-06-04T13:38:34.357" v="60" actId="1076"/>
          <ac:spMkLst>
            <pc:docMk/>
            <pc:sldMk cId="3258387379" sldId="426"/>
            <ac:spMk id="23" creationId="{EC34414E-2FFA-4A49-B875-BF6B7987D1E2}"/>
          </ac:spMkLst>
        </pc:spChg>
        <pc:spChg chg="add mod">
          <ac:chgData name="" userId="" providerId="" clId="Web-{0EDB5D2F-E67E-463A-B3E3-C802DBF10EBF}" dt="2019-06-04T13:38:45.154" v="66" actId="20577"/>
          <ac:spMkLst>
            <pc:docMk/>
            <pc:sldMk cId="3258387379" sldId="426"/>
            <ac:spMk id="24" creationId="{9DDF2C83-CC46-49B4-AF57-E0528C5B937C}"/>
          </ac:spMkLst>
        </pc:spChg>
        <pc:picChg chg="add mod">
          <ac:chgData name="" userId="" providerId="" clId="Web-{0EDB5D2F-E67E-463A-B3E3-C802DBF10EBF}" dt="2019-06-04T13:34:50.465" v="6" actId="1076"/>
          <ac:picMkLst>
            <pc:docMk/>
            <pc:sldMk cId="3258387379" sldId="426"/>
            <ac:picMk id="2" creationId="{183E351E-778C-4D91-A878-7933F2CAAD3B}"/>
          </ac:picMkLst>
        </pc:picChg>
        <pc:picChg chg="del">
          <ac:chgData name="" userId="" providerId="" clId="Web-{0EDB5D2F-E67E-463A-B3E3-C802DBF10EBF}" dt="2019-06-04T13:34:48.261" v="5"/>
          <ac:picMkLst>
            <pc:docMk/>
            <pc:sldMk cId="3258387379" sldId="426"/>
            <ac:picMk id="9" creationId="{D09BF282-BEEB-4065-9F39-448054B2A650}"/>
          </ac:picMkLst>
        </pc:picChg>
      </pc:sldChg>
      <pc:sldChg chg="del">
        <pc:chgData name="" userId="" providerId="" clId="Web-{0EDB5D2F-E67E-463A-B3E3-C802DBF10EBF}" dt="2019-06-04T13:49:55.675" v="344"/>
        <pc:sldMkLst>
          <pc:docMk/>
          <pc:sldMk cId="2837957677" sldId="427"/>
        </pc:sldMkLst>
      </pc:sldChg>
      <pc:sldChg chg="addSp delSp modSp add replId">
        <pc:chgData name="" userId="" providerId="" clId="Web-{0EDB5D2F-E67E-463A-B3E3-C802DBF10EBF}" dt="2019-06-04T13:51:03.175" v="351" actId="20577"/>
        <pc:sldMkLst>
          <pc:docMk/>
          <pc:sldMk cId="271594408" sldId="460"/>
        </pc:sldMkLst>
        <pc:spChg chg="del">
          <ac:chgData name="" userId="" providerId="" clId="Web-{0EDB5D2F-E67E-463A-B3E3-C802DBF10EBF}" dt="2019-06-04T13:43:49.953" v="117"/>
          <ac:spMkLst>
            <pc:docMk/>
            <pc:sldMk cId="271594408" sldId="460"/>
            <ac:spMk id="3" creationId="{0301263B-3E3A-495E-8067-219F8B887218}"/>
          </ac:spMkLst>
        </pc:spChg>
        <pc:spChg chg="add del">
          <ac:chgData name="" userId="" providerId="" clId="Web-{0EDB5D2F-E67E-463A-B3E3-C802DBF10EBF}" dt="2019-06-04T13:45:09.735" v="139"/>
          <ac:spMkLst>
            <pc:docMk/>
            <pc:sldMk cId="271594408" sldId="460"/>
            <ac:spMk id="5" creationId="{40557C1B-C05B-4FA0-96DB-7A258578788A}"/>
          </ac:spMkLst>
        </pc:spChg>
        <pc:spChg chg="del">
          <ac:chgData name="" userId="" providerId="" clId="Web-{0EDB5D2F-E67E-463A-B3E3-C802DBF10EBF}" dt="2019-06-04T13:43:52.594" v="124"/>
          <ac:spMkLst>
            <pc:docMk/>
            <pc:sldMk cId="271594408" sldId="460"/>
            <ac:spMk id="7" creationId="{5D544985-8123-45CC-B2AA-8B79033B9B16}"/>
          </ac:spMkLst>
        </pc:spChg>
        <pc:spChg chg="del">
          <ac:chgData name="" userId="" providerId="" clId="Web-{0EDB5D2F-E67E-463A-B3E3-C802DBF10EBF}" dt="2019-06-04T13:43:49.953" v="123"/>
          <ac:spMkLst>
            <pc:docMk/>
            <pc:sldMk cId="271594408" sldId="460"/>
            <ac:spMk id="8" creationId="{CB11EB0D-20BD-435E-90DF-79388A0F6E4F}"/>
          </ac:spMkLst>
        </pc:spChg>
        <pc:spChg chg="del">
          <ac:chgData name="" userId="" providerId="" clId="Web-{0EDB5D2F-E67E-463A-B3E3-C802DBF10EBF}" dt="2019-06-04T13:43:57.250" v="129"/>
          <ac:spMkLst>
            <pc:docMk/>
            <pc:sldMk cId="271594408" sldId="460"/>
            <ac:spMk id="9" creationId="{DEC4A15A-82EB-47E7-824B-9A35E86EE955}"/>
          </ac:spMkLst>
        </pc:spChg>
        <pc:spChg chg="add del mod">
          <ac:chgData name="" userId="" providerId="" clId="Web-{0EDB5D2F-E67E-463A-B3E3-C802DBF10EBF}" dt="2019-06-04T13:49:18.112" v="331"/>
          <ac:spMkLst>
            <pc:docMk/>
            <pc:sldMk cId="271594408" sldId="460"/>
            <ac:spMk id="10" creationId="{E84CE3D7-36B2-41EF-B170-6698A7C487D1}"/>
          </ac:spMkLst>
        </pc:spChg>
        <pc:spChg chg="del">
          <ac:chgData name="" userId="" providerId="" clId="Web-{0EDB5D2F-E67E-463A-B3E3-C802DBF10EBF}" dt="2019-06-04T13:43:55.281" v="126"/>
          <ac:spMkLst>
            <pc:docMk/>
            <pc:sldMk cId="271594408" sldId="460"/>
            <ac:spMk id="11" creationId="{90FE4018-AA4C-411C-BE93-4BA9C9E7760D}"/>
          </ac:spMkLst>
        </pc:spChg>
        <pc:spChg chg="add mod">
          <ac:chgData name="" userId="" providerId="" clId="Web-{0EDB5D2F-E67E-463A-B3E3-C802DBF10EBF}" dt="2019-06-04T13:49:16.753" v="330" actId="1076"/>
          <ac:spMkLst>
            <pc:docMk/>
            <pc:sldMk cId="271594408" sldId="460"/>
            <ac:spMk id="12" creationId="{F973862E-A67F-4470-B918-19FEF9738559}"/>
          </ac:spMkLst>
        </pc:spChg>
        <pc:spChg chg="del">
          <ac:chgData name="" userId="" providerId="" clId="Web-{0EDB5D2F-E67E-463A-B3E3-C802DBF10EBF}" dt="2019-06-04T13:43:58.906" v="131"/>
          <ac:spMkLst>
            <pc:docMk/>
            <pc:sldMk cId="271594408" sldId="460"/>
            <ac:spMk id="13" creationId="{9E188D89-3DAA-4301-AC57-1519F6C3541A}"/>
          </ac:spMkLst>
        </pc:spChg>
        <pc:spChg chg="del mod">
          <ac:chgData name="" userId="" providerId="" clId="Web-{0EDB5D2F-E67E-463A-B3E3-C802DBF10EBF}" dt="2019-06-04T13:43:58.359" v="130"/>
          <ac:spMkLst>
            <pc:docMk/>
            <pc:sldMk cId="271594408" sldId="460"/>
            <ac:spMk id="14" creationId="{CB983FE3-FAF0-43E4-B658-FD52FF9BE9B2}"/>
          </ac:spMkLst>
        </pc:spChg>
        <pc:spChg chg="del">
          <ac:chgData name="" userId="" providerId="" clId="Web-{0EDB5D2F-E67E-463A-B3E3-C802DBF10EBF}" dt="2019-06-04T13:43:49.953" v="122"/>
          <ac:spMkLst>
            <pc:docMk/>
            <pc:sldMk cId="271594408" sldId="460"/>
            <ac:spMk id="15" creationId="{BDBA370A-4462-42FB-90DA-8BBCB6F0F0E5}"/>
          </ac:spMkLst>
        </pc:spChg>
        <pc:spChg chg="del">
          <ac:chgData name="" userId="" providerId="" clId="Web-{0EDB5D2F-E67E-463A-B3E3-C802DBF10EBF}" dt="2019-06-04T13:43:49.953" v="121"/>
          <ac:spMkLst>
            <pc:docMk/>
            <pc:sldMk cId="271594408" sldId="460"/>
            <ac:spMk id="16" creationId="{34F901E4-63D2-4B50-A9D2-6B44AA4E5815}"/>
          </ac:spMkLst>
        </pc:spChg>
        <pc:spChg chg="add mod">
          <ac:chgData name="" userId="" providerId="" clId="Web-{0EDB5D2F-E67E-463A-B3E3-C802DBF10EBF}" dt="2019-06-04T13:46:12.064" v="166"/>
          <ac:spMkLst>
            <pc:docMk/>
            <pc:sldMk cId="271594408" sldId="460"/>
            <ac:spMk id="17" creationId="{63CFBB20-A04C-4DAC-B832-DADAE8D66E21}"/>
          </ac:spMkLst>
        </pc:spChg>
        <pc:spChg chg="del">
          <ac:chgData name="" userId="" providerId="" clId="Web-{0EDB5D2F-E67E-463A-B3E3-C802DBF10EBF}" dt="2019-06-04T13:43:49.953" v="120"/>
          <ac:spMkLst>
            <pc:docMk/>
            <pc:sldMk cId="271594408" sldId="460"/>
            <ac:spMk id="18" creationId="{B2FC1519-93E0-4E63-BEE3-E716E8D99679}"/>
          </ac:spMkLst>
        </pc:spChg>
        <pc:spChg chg="del">
          <ac:chgData name="" userId="" providerId="" clId="Web-{0EDB5D2F-E67E-463A-B3E3-C802DBF10EBF}" dt="2019-06-04T13:43:49.953" v="119"/>
          <ac:spMkLst>
            <pc:docMk/>
            <pc:sldMk cId="271594408" sldId="460"/>
            <ac:spMk id="19" creationId="{ECE90D0A-3372-472B-B005-4FEC94E7D5B3}"/>
          </ac:spMkLst>
        </pc:spChg>
        <pc:spChg chg="del">
          <ac:chgData name="" userId="" providerId="" clId="Web-{0EDB5D2F-E67E-463A-B3E3-C802DBF10EBF}" dt="2019-06-04T13:43:49.953" v="118"/>
          <ac:spMkLst>
            <pc:docMk/>
            <pc:sldMk cId="271594408" sldId="460"/>
            <ac:spMk id="20" creationId="{418C21FB-62C5-4E10-BEA1-419C0C40DBA1}"/>
          </ac:spMkLst>
        </pc:spChg>
        <pc:spChg chg="del">
          <ac:chgData name="" userId="" providerId="" clId="Web-{0EDB5D2F-E67E-463A-B3E3-C802DBF10EBF}" dt="2019-06-04T13:43:54.156" v="125"/>
          <ac:spMkLst>
            <pc:docMk/>
            <pc:sldMk cId="271594408" sldId="460"/>
            <ac:spMk id="21" creationId="{3190DB10-C2B2-408C-845B-A969B20FFC76}"/>
          </ac:spMkLst>
        </pc:spChg>
        <pc:spChg chg="add mod">
          <ac:chgData name="" userId="" providerId="" clId="Web-{0EDB5D2F-E67E-463A-B3E3-C802DBF10EBF}" dt="2019-06-04T13:45:59.360" v="161" actId="1076"/>
          <ac:spMkLst>
            <pc:docMk/>
            <pc:sldMk cId="271594408" sldId="460"/>
            <ac:spMk id="22" creationId="{A52F0FEF-8263-4AAE-B606-187A50368254}"/>
          </ac:spMkLst>
        </pc:spChg>
        <pc:spChg chg="add mod">
          <ac:chgData name="" userId="" providerId="" clId="Web-{0EDB5D2F-E67E-463A-B3E3-C802DBF10EBF}" dt="2019-06-04T13:49:34.878" v="339" actId="20577"/>
          <ac:spMkLst>
            <pc:docMk/>
            <pc:sldMk cId="271594408" sldId="460"/>
            <ac:spMk id="23" creationId="{19B2AC4A-D8EC-4594-B531-105AB243BE90}"/>
          </ac:spMkLst>
        </pc:spChg>
        <pc:spChg chg="add mod">
          <ac:chgData name="" userId="" providerId="" clId="Web-{0EDB5D2F-E67E-463A-B3E3-C802DBF10EBF}" dt="2019-06-04T13:51:03.175" v="351" actId="20577"/>
          <ac:spMkLst>
            <pc:docMk/>
            <pc:sldMk cId="271594408" sldId="460"/>
            <ac:spMk id="24" creationId="{9EF85542-D0BF-48C5-A5F5-AED2F8F8F651}"/>
          </ac:spMkLst>
        </pc:spChg>
        <pc:spChg chg="add mod">
          <ac:chgData name="" userId="" providerId="" clId="Web-{0EDB5D2F-E67E-463A-B3E3-C802DBF10EBF}" dt="2019-06-04T13:47:02.970" v="209" actId="1076"/>
          <ac:spMkLst>
            <pc:docMk/>
            <pc:sldMk cId="271594408" sldId="460"/>
            <ac:spMk id="25" creationId="{6BD2124E-DE19-4690-87AC-283D4F832D73}"/>
          </ac:spMkLst>
        </pc:spChg>
        <pc:spChg chg="add mod">
          <ac:chgData name="" userId="" providerId="" clId="Web-{0EDB5D2F-E67E-463A-B3E3-C802DBF10EBF}" dt="2019-06-04T13:48:33.237" v="300" actId="1076"/>
          <ac:spMkLst>
            <pc:docMk/>
            <pc:sldMk cId="271594408" sldId="460"/>
            <ac:spMk id="26" creationId="{62A90873-7A15-4269-9DAA-49B5AEE9730C}"/>
          </ac:spMkLst>
        </pc:spChg>
        <pc:spChg chg="add del">
          <ac:chgData name="" userId="" providerId="" clId="Web-{0EDB5D2F-E67E-463A-B3E3-C802DBF10EBF}" dt="2019-06-04T13:47:44.674" v="282"/>
          <ac:spMkLst>
            <pc:docMk/>
            <pc:sldMk cId="271594408" sldId="460"/>
            <ac:spMk id="27" creationId="{AADF479C-F044-4A9A-9230-8904CD6A2C45}"/>
          </ac:spMkLst>
        </pc:spChg>
        <pc:spChg chg="add mod">
          <ac:chgData name="" userId="" providerId="" clId="Web-{0EDB5D2F-E67E-463A-B3E3-C802DBF10EBF}" dt="2019-06-04T13:48:38.033" v="301" actId="1076"/>
          <ac:spMkLst>
            <pc:docMk/>
            <pc:sldMk cId="271594408" sldId="460"/>
            <ac:spMk id="28" creationId="{E9861186-9281-4E3C-BA43-5581364D5877}"/>
          </ac:spMkLst>
        </pc:spChg>
        <pc:spChg chg="add mod">
          <ac:chgData name="" userId="" providerId="" clId="Web-{0EDB5D2F-E67E-463A-B3E3-C802DBF10EBF}" dt="2019-06-04T13:49:05.190" v="326" actId="20577"/>
          <ac:spMkLst>
            <pc:docMk/>
            <pc:sldMk cId="271594408" sldId="460"/>
            <ac:spMk id="29" creationId="{61399F07-D056-4987-8700-80BBFE03591B}"/>
          </ac:spMkLst>
        </pc:spChg>
        <pc:spChg chg="add del">
          <ac:chgData name="" userId="" providerId="" clId="Web-{0EDB5D2F-E67E-463A-B3E3-C802DBF10EBF}" dt="2019-06-04T13:49:47.284" v="342"/>
          <ac:spMkLst>
            <pc:docMk/>
            <pc:sldMk cId="271594408" sldId="460"/>
            <ac:spMk id="30" creationId="{4B5B3E60-D25E-45EF-873F-BF7F673E2AA7}"/>
          </ac:spMkLst>
        </pc:spChg>
        <pc:picChg chg="add mod">
          <ac:chgData name="" userId="" providerId="" clId="Web-{0EDB5D2F-E67E-463A-B3E3-C802DBF10EBF}" dt="2019-06-04T13:45:08.782" v="138" actId="1076"/>
          <ac:picMkLst>
            <pc:docMk/>
            <pc:sldMk cId="271594408" sldId="460"/>
            <ac:picMk id="2" creationId="{1C4F92A9-9869-4C2C-B2F9-9DE7978B3496}"/>
          </ac:picMkLst>
        </pc:picChg>
        <pc:picChg chg="del">
          <ac:chgData name="" userId="" providerId="" clId="Web-{0EDB5D2F-E67E-463A-B3E3-C802DBF10EBF}" dt="2019-06-04T13:44:04.859" v="134"/>
          <ac:picMkLst>
            <pc:docMk/>
            <pc:sldMk cId="271594408" sldId="460"/>
            <ac:picMk id="6" creationId="{73B98567-04EC-4D41-816E-56A3FB6102D0}"/>
          </ac:picMkLst>
        </pc:picChg>
      </pc:sldChg>
      <pc:sldChg chg="add del replId">
        <pc:chgData name="" userId="" providerId="" clId="Web-{0EDB5D2F-E67E-463A-B3E3-C802DBF10EBF}" dt="2019-06-04T13:40:46.436" v="111"/>
        <pc:sldMkLst>
          <pc:docMk/>
          <pc:sldMk cId="809697154" sldId="460"/>
        </pc:sldMkLst>
      </pc:sldChg>
      <pc:sldChg chg="addSp delSp modSp add replId">
        <pc:chgData name="" userId="" providerId="" clId="Web-{0EDB5D2F-E67E-463A-B3E3-C802DBF10EBF}" dt="2019-06-04T14:00:26.211" v="603" actId="20577"/>
        <pc:sldMkLst>
          <pc:docMk/>
          <pc:sldMk cId="543489851" sldId="461"/>
        </pc:sldMkLst>
        <pc:spChg chg="del">
          <ac:chgData name="" userId="" providerId="" clId="Web-{0EDB5D2F-E67E-463A-B3E3-C802DBF10EBF}" dt="2019-06-04T13:56:35.428" v="359"/>
          <ac:spMkLst>
            <pc:docMk/>
            <pc:sldMk cId="543489851" sldId="461"/>
            <ac:spMk id="3" creationId="{2F28E65C-ED5A-49AE-98A0-32EF530A11D5}"/>
          </ac:spMkLst>
        </pc:spChg>
        <pc:spChg chg="mod">
          <ac:chgData name="" userId="" providerId="" clId="Web-{0EDB5D2F-E67E-463A-B3E3-C802DBF10EBF}" dt="2019-06-04T13:59:47.132" v="576" actId="20577"/>
          <ac:spMkLst>
            <pc:docMk/>
            <pc:sldMk cId="543489851" sldId="461"/>
            <ac:spMk id="4" creationId="{ADD0AED2-1F3A-49E2-BDFE-63A00A45588B}"/>
          </ac:spMkLst>
        </pc:spChg>
        <pc:spChg chg="add del mod">
          <ac:chgData name="" userId="" providerId="" clId="Web-{0EDB5D2F-E67E-463A-B3E3-C802DBF10EBF}" dt="2019-06-04T13:57:28.538" v="383"/>
          <ac:spMkLst>
            <pc:docMk/>
            <pc:sldMk cId="543489851" sldId="461"/>
            <ac:spMk id="6" creationId="{95190BE8-D757-497B-A1C0-FA6431D47ACF}"/>
          </ac:spMkLst>
        </pc:spChg>
        <pc:spChg chg="add del mod">
          <ac:chgData name="" userId="" providerId="" clId="Web-{0EDB5D2F-E67E-463A-B3E3-C802DBF10EBF}" dt="2019-06-04T13:57:27.522" v="379"/>
          <ac:spMkLst>
            <pc:docMk/>
            <pc:sldMk cId="543489851" sldId="461"/>
            <ac:spMk id="7" creationId="{C353F53D-B32C-48E0-9452-DA6F252D5687}"/>
          </ac:spMkLst>
        </pc:spChg>
        <pc:spChg chg="add mod">
          <ac:chgData name="" userId="" providerId="" clId="Web-{0EDB5D2F-E67E-463A-B3E3-C802DBF10EBF}" dt="2019-06-04T13:57:40.459" v="388"/>
          <ac:spMkLst>
            <pc:docMk/>
            <pc:sldMk cId="543489851" sldId="461"/>
            <ac:spMk id="8" creationId="{B7CC3B4A-AC01-4D53-8170-4449AF8A9153}"/>
          </ac:spMkLst>
        </pc:spChg>
        <pc:spChg chg="add mod">
          <ac:chgData name="" userId="" providerId="" clId="Web-{0EDB5D2F-E67E-463A-B3E3-C802DBF10EBF}" dt="2019-06-04T13:59:33.257" v="536" actId="20577"/>
          <ac:spMkLst>
            <pc:docMk/>
            <pc:sldMk cId="543489851" sldId="461"/>
            <ac:spMk id="9" creationId="{53E5D4F9-D97B-4363-A862-C08289B6269A}"/>
          </ac:spMkLst>
        </pc:spChg>
        <pc:spChg chg="add mod">
          <ac:chgData name="" userId="" providerId="" clId="Web-{0EDB5D2F-E67E-463A-B3E3-C802DBF10EBF}" dt="2019-06-04T14:00:05.554" v="586" actId="1076"/>
          <ac:spMkLst>
            <pc:docMk/>
            <pc:sldMk cId="543489851" sldId="461"/>
            <ac:spMk id="10" creationId="{DF3D8AB2-31CE-49E3-80CE-291B0DC46B7A}"/>
          </ac:spMkLst>
        </pc:spChg>
        <pc:spChg chg="del">
          <ac:chgData name="" userId="" providerId="" clId="Web-{0EDB5D2F-E67E-463A-B3E3-C802DBF10EBF}" dt="2019-06-04T13:56:35.443" v="365"/>
          <ac:spMkLst>
            <pc:docMk/>
            <pc:sldMk cId="543489851" sldId="461"/>
            <ac:spMk id="12" creationId="{44EF5AF0-BF11-4152-A2E5-D4540FF6B129}"/>
          </ac:spMkLst>
        </pc:spChg>
        <pc:spChg chg="del">
          <ac:chgData name="" userId="" providerId="" clId="Web-{0EDB5D2F-E67E-463A-B3E3-C802DBF10EBF}" dt="2019-06-04T13:56:37.928" v="367"/>
          <ac:spMkLst>
            <pc:docMk/>
            <pc:sldMk cId="543489851" sldId="461"/>
            <ac:spMk id="20" creationId="{C7DCA776-11B7-420E-8544-02F29F0D9258}"/>
          </ac:spMkLst>
        </pc:spChg>
        <pc:spChg chg="add mod">
          <ac:chgData name="" userId="" providerId="" clId="Web-{0EDB5D2F-E67E-463A-B3E3-C802DBF10EBF}" dt="2019-06-04T14:00:11.867" v="591" actId="20577"/>
          <ac:spMkLst>
            <pc:docMk/>
            <pc:sldMk cId="543489851" sldId="461"/>
            <ac:spMk id="23" creationId="{C6A640DF-38E4-49F0-876B-5505E87C7A98}"/>
          </ac:spMkLst>
        </pc:spChg>
        <pc:spChg chg="del">
          <ac:chgData name="" userId="" providerId="" clId="Web-{0EDB5D2F-E67E-463A-B3E3-C802DBF10EBF}" dt="2019-06-04T13:56:35.428" v="362"/>
          <ac:spMkLst>
            <pc:docMk/>
            <pc:sldMk cId="543489851" sldId="461"/>
            <ac:spMk id="24" creationId="{BD5FA095-42AA-48AE-92C4-8FE010B56D1E}"/>
          </ac:spMkLst>
        </pc:spChg>
        <pc:spChg chg="add mod">
          <ac:chgData name="" userId="" providerId="" clId="Web-{0EDB5D2F-E67E-463A-B3E3-C802DBF10EBF}" dt="2019-06-04T14:00:17.929" v="596" actId="20577"/>
          <ac:spMkLst>
            <pc:docMk/>
            <pc:sldMk cId="543489851" sldId="461"/>
            <ac:spMk id="25" creationId="{2C61B109-5153-42BB-AC47-0651C69812FC}"/>
          </ac:spMkLst>
        </pc:spChg>
        <pc:spChg chg="add mod">
          <ac:chgData name="" userId="" providerId="" clId="Web-{0EDB5D2F-E67E-463A-B3E3-C802DBF10EBF}" dt="2019-06-04T14:00:26.211" v="603" actId="20577"/>
          <ac:spMkLst>
            <pc:docMk/>
            <pc:sldMk cId="543489851" sldId="461"/>
            <ac:spMk id="26" creationId="{B5E80FD8-6FBE-4AFC-9E63-5970F7915A90}"/>
          </ac:spMkLst>
        </pc:spChg>
        <pc:spChg chg="del">
          <ac:chgData name="" userId="" providerId="" clId="Web-{0EDB5D2F-E67E-463A-B3E3-C802DBF10EBF}" dt="2019-06-04T13:56:35.443" v="366"/>
          <ac:spMkLst>
            <pc:docMk/>
            <pc:sldMk cId="543489851" sldId="461"/>
            <ac:spMk id="20486" creationId="{AE21847B-4C83-42E5-B8EA-397B07677E4D}"/>
          </ac:spMkLst>
        </pc:spChg>
        <pc:spChg chg="del">
          <ac:chgData name="" userId="" providerId="" clId="Web-{0EDB5D2F-E67E-463A-B3E3-C802DBF10EBF}" dt="2019-06-04T13:56:35.443" v="364"/>
          <ac:spMkLst>
            <pc:docMk/>
            <pc:sldMk cId="543489851" sldId="461"/>
            <ac:spMk id="20488" creationId="{5515326E-C6EC-4C5D-97B0-AF9313B99EF6}"/>
          </ac:spMkLst>
        </pc:spChg>
        <pc:spChg chg="del">
          <ac:chgData name="" userId="" providerId="" clId="Web-{0EDB5D2F-E67E-463A-B3E3-C802DBF10EBF}" dt="2019-06-04T13:56:35.428" v="363"/>
          <ac:spMkLst>
            <pc:docMk/>
            <pc:sldMk cId="543489851" sldId="461"/>
            <ac:spMk id="20490" creationId="{17D16F09-D685-442D-B92D-C9C17E0F6F25}"/>
          </ac:spMkLst>
        </pc:spChg>
        <pc:spChg chg="del">
          <ac:chgData name="" userId="" providerId="" clId="Web-{0EDB5D2F-E67E-463A-B3E3-C802DBF10EBF}" dt="2019-06-04T13:56:35.428" v="361"/>
          <ac:spMkLst>
            <pc:docMk/>
            <pc:sldMk cId="543489851" sldId="461"/>
            <ac:spMk id="20493" creationId="{ABA44F4E-9C0D-4D66-8053-0EBF22247B25}"/>
          </ac:spMkLst>
        </pc:spChg>
        <pc:spChg chg="del">
          <ac:chgData name="" userId="" providerId="" clId="Web-{0EDB5D2F-E67E-463A-B3E3-C802DBF10EBF}" dt="2019-06-04T13:56:35.428" v="360"/>
          <ac:spMkLst>
            <pc:docMk/>
            <pc:sldMk cId="543489851" sldId="461"/>
            <ac:spMk id="20494" creationId="{0AE640E0-A7B8-4228-911A-CD6441B82987}"/>
          </ac:spMkLst>
        </pc:spChg>
        <pc:picChg chg="add mod">
          <ac:chgData name="" userId="" providerId="" clId="Web-{0EDB5D2F-E67E-463A-B3E3-C802DBF10EBF}" dt="2019-06-04T13:56:55.475" v="373" actId="1076"/>
          <ac:picMkLst>
            <pc:docMk/>
            <pc:sldMk cId="543489851" sldId="461"/>
            <ac:picMk id="2" creationId="{936ED4B3-6C8C-473C-8812-4A36B560B4B3}"/>
          </ac:picMkLst>
        </pc:picChg>
        <pc:picChg chg="del">
          <ac:chgData name="" userId="" providerId="" clId="Web-{0EDB5D2F-E67E-463A-B3E3-C802DBF10EBF}" dt="2019-06-04T13:56:42.990" v="370"/>
          <ac:picMkLst>
            <pc:docMk/>
            <pc:sldMk cId="543489851" sldId="461"/>
            <ac:picMk id="20482" creationId="{4DB335FC-EBE4-4A30-BDDF-136ECFEA8152}"/>
          </ac:picMkLst>
        </pc:picChg>
      </pc:sldChg>
    </pc:docChg>
  </pc:docChgLst>
  <pc:docChgLst>
    <pc:chgData clId="Web-{D3BCB1DE-7E2F-446B-9015-DC3011ABF9B2}"/>
    <pc:docChg chg="addSld delSld modSld sldOrd">
      <pc:chgData name="" userId="" providerId="" clId="Web-{D3BCB1DE-7E2F-446B-9015-DC3011ABF9B2}" dt="2019-05-29T16:54:57.726" v="2115" actId="14100"/>
      <pc:docMkLst>
        <pc:docMk/>
      </pc:docMkLst>
      <pc:sldChg chg="addSp modSp">
        <pc:chgData name="" userId="" providerId="" clId="Web-{D3BCB1DE-7E2F-446B-9015-DC3011ABF9B2}" dt="2019-05-29T16:26:56.836" v="1732" actId="14100"/>
        <pc:sldMkLst>
          <pc:docMk/>
          <pc:sldMk cId="0" sldId="257"/>
        </pc:sldMkLst>
        <pc:spChg chg="add mod ord">
          <ac:chgData name="" userId="" providerId="" clId="Web-{D3BCB1DE-7E2F-446B-9015-DC3011ABF9B2}" dt="2019-05-29T16:25:37.820" v="1703" actId="14100"/>
          <ac:spMkLst>
            <pc:docMk/>
            <pc:sldMk cId="0" sldId="257"/>
            <ac:spMk id="2" creationId="{BD2F3DFB-A919-411E-BC1D-D2553FD9C17C}"/>
          </ac:spMkLst>
        </pc:spChg>
        <pc:spChg chg="mod">
          <ac:chgData name="" userId="" providerId="" clId="Web-{D3BCB1DE-7E2F-446B-9015-DC3011ABF9B2}" dt="2019-05-29T16:26:56.836" v="1732" actId="14100"/>
          <ac:spMkLst>
            <pc:docMk/>
            <pc:sldMk cId="0" sldId="257"/>
            <ac:spMk id="23555" creationId="{922E84F3-1FD1-4F5A-9657-599D3EC83C4E}"/>
          </ac:spMkLst>
        </pc:spChg>
      </pc:sldChg>
      <pc:sldChg chg="addSp modSp">
        <pc:chgData name="" userId="" providerId="" clId="Web-{D3BCB1DE-7E2F-446B-9015-DC3011ABF9B2}" dt="2019-05-29T16:30:37.010" v="1810" actId="14100"/>
        <pc:sldMkLst>
          <pc:docMk/>
          <pc:sldMk cId="0" sldId="258"/>
        </pc:sldMkLst>
        <pc:spChg chg="add mod ord">
          <ac:chgData name="" userId="" providerId="" clId="Web-{D3BCB1DE-7E2F-446B-9015-DC3011ABF9B2}" dt="2019-05-29T16:30:37.010" v="1810" actId="14100"/>
          <ac:spMkLst>
            <pc:docMk/>
            <pc:sldMk cId="0" sldId="258"/>
            <ac:spMk id="2" creationId="{A964D8BA-2F08-4E07-8EBF-4E38893A4574}"/>
          </ac:spMkLst>
        </pc:spChg>
        <pc:spChg chg="mod">
          <ac:chgData name="" userId="" providerId="" clId="Web-{D3BCB1DE-7E2F-446B-9015-DC3011ABF9B2}" dt="2019-05-29T16:30:30.291" v="1809" actId="1076"/>
          <ac:spMkLst>
            <pc:docMk/>
            <pc:sldMk cId="0" sldId="258"/>
            <ac:spMk id="3" creationId="{B81ADAA5-822E-4DA0-BA80-D062907F7010}"/>
          </ac:spMkLst>
        </pc:spChg>
      </pc:sldChg>
      <pc:sldChg chg="del">
        <pc:chgData name="" userId="" providerId="" clId="Web-{D3BCB1DE-7E2F-446B-9015-DC3011ABF9B2}" dt="2019-05-29T16:32:04.198" v="1830"/>
        <pc:sldMkLst>
          <pc:docMk/>
          <pc:sldMk cId="0" sldId="259"/>
        </pc:sldMkLst>
      </pc:sldChg>
      <pc:sldChg chg="addSp delSp modSp addAnim delAnim">
        <pc:chgData name="" userId="" providerId="" clId="Web-{D3BCB1DE-7E2F-446B-9015-DC3011ABF9B2}" dt="2019-05-29T16:33:43.168" v="1855" actId="1076"/>
        <pc:sldMkLst>
          <pc:docMk/>
          <pc:sldMk cId="0" sldId="260"/>
        </pc:sldMkLst>
        <pc:spChg chg="add mod ord">
          <ac:chgData name="" userId="" providerId="" clId="Web-{D3BCB1DE-7E2F-446B-9015-DC3011ABF9B2}" dt="2019-05-29T16:33:30.605" v="1851" actId="14100"/>
          <ac:spMkLst>
            <pc:docMk/>
            <pc:sldMk cId="0" sldId="260"/>
            <ac:spMk id="2" creationId="{1B2CB3DE-09D9-44EF-BC6B-828FBBD753A0}"/>
          </ac:spMkLst>
        </pc:spChg>
        <pc:spChg chg="del mod">
          <ac:chgData name="" userId="" providerId="" clId="Web-{D3BCB1DE-7E2F-446B-9015-DC3011ABF9B2}" dt="2019-05-29T16:33:03.246" v="1849"/>
          <ac:spMkLst>
            <pc:docMk/>
            <pc:sldMk cId="0" sldId="260"/>
            <ac:spMk id="3" creationId="{93974084-5D93-4945-B831-4222270FCF64}"/>
          </ac:spMkLst>
        </pc:spChg>
        <pc:spChg chg="add mod ord">
          <ac:chgData name="" userId="" providerId="" clId="Web-{D3BCB1DE-7E2F-446B-9015-DC3011ABF9B2}" dt="2019-05-29T16:32:54.777" v="1848" actId="14100"/>
          <ac:spMkLst>
            <pc:docMk/>
            <pc:sldMk cId="0" sldId="260"/>
            <ac:spMk id="7" creationId="{E78712F5-DDE4-44F7-8C7C-0AD7FE6B443C}"/>
          </ac:spMkLst>
        </pc:spChg>
        <pc:spChg chg="add del mod">
          <ac:chgData name="" userId="" providerId="" clId="Web-{D3BCB1DE-7E2F-446B-9015-DC3011ABF9B2}" dt="2019-05-29T16:33:26.699" v="1850"/>
          <ac:spMkLst>
            <pc:docMk/>
            <pc:sldMk cId="0" sldId="260"/>
            <ac:spMk id="9" creationId="{697B5636-9BCD-45E3-95CC-65702D6D0DC0}"/>
          </ac:spMkLst>
        </pc:spChg>
        <pc:picChg chg="add mod">
          <ac:chgData name="" userId="" providerId="" clId="Web-{D3BCB1DE-7E2F-446B-9015-DC3011ABF9B2}" dt="2019-05-29T16:33:43.168" v="1855" actId="1076"/>
          <ac:picMkLst>
            <pc:docMk/>
            <pc:sldMk cId="0" sldId="260"/>
            <ac:picMk id="10" creationId="{2BF4E546-1F71-4B50-8302-E9ECF4453DD1}"/>
          </ac:picMkLst>
        </pc:picChg>
      </pc:sldChg>
      <pc:sldChg chg="addSp modSp">
        <pc:chgData name="" userId="" providerId="" clId="Web-{D3BCB1DE-7E2F-446B-9015-DC3011ABF9B2}" dt="2019-05-29T16:54:57.726" v="2115" actId="14100"/>
        <pc:sldMkLst>
          <pc:docMk/>
          <pc:sldMk cId="4028971952" sldId="261"/>
        </pc:sldMkLst>
        <pc:spChg chg="mod">
          <ac:chgData name="" userId="" providerId="" clId="Web-{D3BCB1DE-7E2F-446B-9015-DC3011ABF9B2}" dt="2019-05-29T16:53:22.162" v="2101" actId="14100"/>
          <ac:spMkLst>
            <pc:docMk/>
            <pc:sldMk cId="4028971952" sldId="261"/>
            <ac:spMk id="3" creationId="{9C05E295-F1B4-4131-872C-02B7DFE8E1ED}"/>
          </ac:spMkLst>
        </pc:spChg>
        <pc:picChg chg="add mod">
          <ac:chgData name="" userId="" providerId="" clId="Web-{D3BCB1DE-7E2F-446B-9015-DC3011ABF9B2}" dt="2019-05-29T16:53:38.271" v="2107" actId="1076"/>
          <ac:picMkLst>
            <pc:docMk/>
            <pc:sldMk cId="4028971952" sldId="261"/>
            <ac:picMk id="2" creationId="{05949EEE-3403-4EEE-84C8-D98162852D81}"/>
          </ac:picMkLst>
        </pc:picChg>
        <pc:picChg chg="add mod modCrop">
          <ac:chgData name="" userId="" providerId="" clId="Web-{D3BCB1DE-7E2F-446B-9015-DC3011ABF9B2}" dt="2019-05-29T16:54:57.726" v="2115" actId="14100"/>
          <ac:picMkLst>
            <pc:docMk/>
            <pc:sldMk cId="4028971952" sldId="261"/>
            <ac:picMk id="5" creationId="{A46956F3-5209-42AF-AA7A-DCBA2C448936}"/>
          </ac:picMkLst>
        </pc:picChg>
      </pc:sldChg>
      <pc:sldChg chg="modSp">
        <pc:chgData name="" userId="" providerId="" clId="Web-{D3BCB1DE-7E2F-446B-9015-DC3011ABF9B2}" dt="2019-05-29T16:52:43.021" v="2087" actId="20577"/>
        <pc:sldMkLst>
          <pc:docMk/>
          <pc:sldMk cId="1735366048" sldId="262"/>
        </pc:sldMkLst>
        <pc:spChg chg="mod">
          <ac:chgData name="" userId="" providerId="" clId="Web-{D3BCB1DE-7E2F-446B-9015-DC3011ABF9B2}" dt="2019-05-29T16:52:43.021" v="2087" actId="20577"/>
          <ac:spMkLst>
            <pc:docMk/>
            <pc:sldMk cId="1735366048" sldId="262"/>
            <ac:spMk id="3" creationId="{5E88DEBB-8FFF-42D4-8512-A836A09A03F8}"/>
          </ac:spMkLst>
        </pc:spChg>
      </pc:sldChg>
      <pc:sldChg chg="addSp delSp modSp delAnim">
        <pc:chgData name="" userId="" providerId="" clId="Web-{D3BCB1DE-7E2F-446B-9015-DC3011ABF9B2}" dt="2019-05-29T16:51:55.724" v="2084" actId="1076"/>
        <pc:sldMkLst>
          <pc:docMk/>
          <pc:sldMk cId="925600638" sldId="266"/>
        </pc:sldMkLst>
        <pc:spChg chg="add mod">
          <ac:chgData name="" userId="" providerId="" clId="Web-{D3BCB1DE-7E2F-446B-9015-DC3011ABF9B2}" dt="2019-05-29T16:51:55.724" v="2084" actId="1076"/>
          <ac:spMkLst>
            <pc:docMk/>
            <pc:sldMk cId="925600638" sldId="266"/>
            <ac:spMk id="2" creationId="{E6BE48BE-00E1-4CEE-A622-6A402F1105EB}"/>
          </ac:spMkLst>
        </pc:spChg>
        <pc:spChg chg="del mod">
          <ac:chgData name="" userId="" providerId="" clId="Web-{D3BCB1DE-7E2F-446B-9015-DC3011ABF9B2}" dt="2019-05-29T16:50:14.598" v="2046"/>
          <ac:spMkLst>
            <pc:docMk/>
            <pc:sldMk cId="925600638" sldId="266"/>
            <ac:spMk id="3" creationId="{6D0A5FBD-3209-47DA-8951-3FABEF317E86}"/>
          </ac:spMkLst>
        </pc:spChg>
        <pc:spChg chg="add mod">
          <ac:chgData name="" userId="" providerId="" clId="Web-{D3BCB1DE-7E2F-446B-9015-DC3011ABF9B2}" dt="2019-05-29T16:49:43.941" v="2040" actId="20577"/>
          <ac:spMkLst>
            <pc:docMk/>
            <pc:sldMk cId="925600638" sldId="266"/>
            <ac:spMk id="5" creationId="{CA48628B-EAEB-4D3E-8EA2-74CA164C9EBA}"/>
          </ac:spMkLst>
        </pc:spChg>
        <pc:spChg chg="add ord">
          <ac:chgData name="" userId="" providerId="" clId="Web-{D3BCB1DE-7E2F-446B-9015-DC3011ABF9B2}" dt="2019-05-29T16:50:00.785" v="2044"/>
          <ac:spMkLst>
            <pc:docMk/>
            <pc:sldMk cId="925600638" sldId="266"/>
            <ac:spMk id="7" creationId="{DFF55238-F56D-4749-A532-87C243FD608A}"/>
          </ac:spMkLst>
        </pc:spChg>
        <pc:spChg chg="add del mod">
          <ac:chgData name="" userId="" providerId="" clId="Web-{D3BCB1DE-7E2F-446B-9015-DC3011ABF9B2}" dt="2019-05-29T16:50:23.910" v="2049"/>
          <ac:spMkLst>
            <pc:docMk/>
            <pc:sldMk cId="925600638" sldId="266"/>
            <ac:spMk id="10" creationId="{57295E44-A9E5-4E45-A3FF-2ADC03BC5C14}"/>
          </ac:spMkLst>
        </pc:spChg>
      </pc:sldChg>
      <pc:sldChg chg="addSp modSp">
        <pc:chgData name="" userId="" providerId="" clId="Web-{D3BCB1DE-7E2F-446B-9015-DC3011ABF9B2}" dt="2019-05-29T15:59:28.793" v="1307" actId="1076"/>
        <pc:sldMkLst>
          <pc:docMk/>
          <pc:sldMk cId="0" sldId="267"/>
        </pc:sldMkLst>
        <pc:picChg chg="add mod">
          <ac:chgData name="" userId="" providerId="" clId="Web-{D3BCB1DE-7E2F-446B-9015-DC3011ABF9B2}" dt="2019-05-29T15:59:28.793" v="1307" actId="1076"/>
          <ac:picMkLst>
            <pc:docMk/>
            <pc:sldMk cId="0" sldId="267"/>
            <ac:picMk id="2" creationId="{5493C377-2A74-4AB5-993A-7483F6645E2E}"/>
          </ac:picMkLst>
        </pc:picChg>
      </pc:sldChg>
      <pc:sldChg chg="addSp modSp">
        <pc:chgData name="" userId="" providerId="" clId="Web-{D3BCB1DE-7E2F-446B-9015-DC3011ABF9B2}" dt="2019-05-29T16:10:15.188" v="1482" actId="1076"/>
        <pc:sldMkLst>
          <pc:docMk/>
          <pc:sldMk cId="0" sldId="268"/>
        </pc:sldMkLst>
        <pc:spChg chg="mod">
          <ac:chgData name="" userId="" providerId="" clId="Web-{D3BCB1DE-7E2F-446B-9015-DC3011ABF9B2}" dt="2019-05-29T14:51:16.980" v="484" actId="20577"/>
          <ac:spMkLst>
            <pc:docMk/>
            <pc:sldMk cId="0" sldId="268"/>
            <ac:spMk id="6" creationId="{8C0B80A6-56F0-4711-A7B8-BEB7C9CC9442}"/>
          </ac:spMkLst>
        </pc:spChg>
        <pc:picChg chg="add mod">
          <ac:chgData name="" userId="" providerId="" clId="Web-{D3BCB1DE-7E2F-446B-9015-DC3011ABF9B2}" dt="2019-05-29T16:10:15.188" v="1482" actId="1076"/>
          <ac:picMkLst>
            <pc:docMk/>
            <pc:sldMk cId="0" sldId="268"/>
            <ac:picMk id="2" creationId="{F14BAD95-39A1-4CB3-9FEB-03252A07073A}"/>
          </ac:picMkLst>
        </pc:picChg>
      </pc:sldChg>
      <pc:sldChg chg="addSp modSp">
        <pc:chgData name="" userId="" providerId="" clId="Web-{D3BCB1DE-7E2F-446B-9015-DC3011ABF9B2}" dt="2019-05-29T15:51:41.711" v="1202" actId="1076"/>
        <pc:sldMkLst>
          <pc:docMk/>
          <pc:sldMk cId="0" sldId="269"/>
        </pc:sldMkLst>
        <pc:spChg chg="mod">
          <ac:chgData name="" userId="" providerId="" clId="Web-{D3BCB1DE-7E2F-446B-9015-DC3011ABF9B2}" dt="2019-05-29T15:50:40.367" v="1196" actId="14100"/>
          <ac:spMkLst>
            <pc:docMk/>
            <pc:sldMk cId="0" sldId="269"/>
            <ac:spMk id="27651" creationId="{6CB2C5DD-5190-47F3-9B9B-DA469D10B757}"/>
          </ac:spMkLst>
        </pc:spChg>
        <pc:graphicFrameChg chg="add mod modGraphic">
          <ac:chgData name="" userId="" providerId="" clId="Web-{D3BCB1DE-7E2F-446B-9015-DC3011ABF9B2}" dt="2019-05-29T15:51:41.711" v="1202" actId="1076"/>
          <ac:graphicFrameMkLst>
            <pc:docMk/>
            <pc:sldMk cId="0" sldId="269"/>
            <ac:graphicFrameMk id="2" creationId="{DEB54B7B-4B9D-491A-B5D9-3A646800A23B}"/>
          </ac:graphicFrameMkLst>
        </pc:graphicFrameChg>
      </pc:sldChg>
      <pc:sldChg chg="del">
        <pc:chgData name="" userId="" providerId="" clId="Web-{D3BCB1DE-7E2F-446B-9015-DC3011ABF9B2}" dt="2019-05-29T15:34:33.391" v="1022"/>
        <pc:sldMkLst>
          <pc:docMk/>
          <pc:sldMk cId="0" sldId="270"/>
        </pc:sldMkLst>
      </pc:sldChg>
      <pc:sldChg chg="addSp delSp modSp">
        <pc:chgData name="" userId="" providerId="" clId="Web-{D3BCB1DE-7E2F-446B-9015-DC3011ABF9B2}" dt="2019-05-29T15:27:58.481" v="945" actId="1076"/>
        <pc:sldMkLst>
          <pc:docMk/>
          <pc:sldMk cId="0" sldId="271"/>
        </pc:sldMkLst>
        <pc:spChg chg="add del mod">
          <ac:chgData name="" userId="" providerId="" clId="Web-{D3BCB1DE-7E2F-446B-9015-DC3011ABF9B2}" dt="2019-05-29T15:20:56.275" v="836"/>
          <ac:spMkLst>
            <pc:docMk/>
            <pc:sldMk cId="0" sldId="271"/>
            <ac:spMk id="2" creationId="{1832440E-C977-45FC-995B-647381A14223}"/>
          </ac:spMkLst>
        </pc:spChg>
        <pc:spChg chg="add mod">
          <ac:chgData name="" userId="" providerId="" clId="Web-{D3BCB1DE-7E2F-446B-9015-DC3011ABF9B2}" dt="2019-05-29T15:27:58.466" v="944" actId="1076"/>
          <ac:spMkLst>
            <pc:docMk/>
            <pc:sldMk cId="0" sldId="271"/>
            <ac:spMk id="217" creationId="{440EB350-62BD-4A65-B068-8BB505ADBD77}"/>
          </ac:spMkLst>
        </pc:spChg>
        <pc:spChg chg="add mod">
          <ac:chgData name="" userId="" providerId="" clId="Web-{D3BCB1DE-7E2F-446B-9015-DC3011ABF9B2}" dt="2019-05-29T15:27:58.481" v="945" actId="1076"/>
          <ac:spMkLst>
            <pc:docMk/>
            <pc:sldMk cId="0" sldId="271"/>
            <ac:spMk id="218" creationId="{B0DA6BC7-3F5F-4147-9245-5E654A54E6D0}"/>
          </ac:spMkLst>
        </pc:spChg>
        <pc:spChg chg="del mod">
          <ac:chgData name="" userId="" providerId="" clId="Web-{D3BCB1DE-7E2F-446B-9015-DC3011ABF9B2}" dt="2019-05-29T15:27:39.747" v="936"/>
          <ac:spMkLst>
            <pc:docMk/>
            <pc:sldMk cId="0" sldId="271"/>
            <ac:spMk id="29698" creationId="{5BFC007A-616D-4667-8B96-9157A03DF1A0}"/>
          </ac:spMkLst>
        </pc:spChg>
        <pc:spChg chg="add mod">
          <ac:chgData name="" userId="" providerId="" clId="Web-{D3BCB1DE-7E2F-446B-9015-DC3011ABF9B2}" dt="2019-05-29T15:27:58.450" v="940" actId="1076"/>
          <ac:spMkLst>
            <pc:docMk/>
            <pc:sldMk cId="0" sldId="271"/>
            <ac:spMk id="29826" creationId="{C127E0F5-E376-4EF9-A74C-F698E091441E}"/>
          </ac:spMkLst>
        </pc:spChg>
        <pc:spChg chg="add del mod">
          <ac:chgData name="" userId="" providerId="" clId="Web-{D3BCB1DE-7E2F-446B-9015-DC3011ABF9B2}" dt="2019-05-29T15:27:45.169" v="938"/>
          <ac:spMkLst>
            <pc:docMk/>
            <pc:sldMk cId="0" sldId="271"/>
            <ac:spMk id="29850" creationId="{EE1163CA-B958-4368-9DCC-899F805DBAE8}"/>
          </ac:spMkLst>
        </pc:spChg>
        <pc:graphicFrameChg chg="add del mod modGraphic">
          <ac:chgData name="" userId="" providerId="" clId="Web-{D3BCB1DE-7E2F-446B-9015-DC3011ABF9B2}" dt="2019-05-29T15:23:57.901" v="877"/>
          <ac:graphicFrameMkLst>
            <pc:docMk/>
            <pc:sldMk cId="0" sldId="271"/>
            <ac:graphicFrameMk id="3" creationId="{ABF5502E-E725-4AB7-AA8E-7E04619E4194}"/>
          </ac:graphicFrameMkLst>
        </pc:graphicFrameChg>
        <pc:picChg chg="add mod">
          <ac:chgData name="" userId="" providerId="" clId="Web-{D3BCB1DE-7E2F-446B-9015-DC3011ABF9B2}" dt="2019-05-29T15:27:58.466" v="941" actId="1076"/>
          <ac:picMkLst>
            <pc:docMk/>
            <pc:sldMk cId="0" sldId="271"/>
            <ac:picMk id="29843" creationId="{A5EED88C-0CAD-4AF4-93EB-DF5929BE1477}"/>
          </ac:picMkLst>
        </pc:picChg>
        <pc:picChg chg="add mod">
          <ac:chgData name="" userId="" providerId="" clId="Web-{D3BCB1DE-7E2F-446B-9015-DC3011ABF9B2}" dt="2019-05-29T15:27:58.466" v="942" actId="1076"/>
          <ac:picMkLst>
            <pc:docMk/>
            <pc:sldMk cId="0" sldId="271"/>
            <ac:picMk id="29845" creationId="{DC00064E-EEDD-4150-BBB1-F84CE3DE06AE}"/>
          </ac:picMkLst>
        </pc:picChg>
        <pc:picChg chg="add mod">
          <ac:chgData name="" userId="" providerId="" clId="Web-{D3BCB1DE-7E2F-446B-9015-DC3011ABF9B2}" dt="2019-05-29T15:27:58.466" v="943" actId="1076"/>
          <ac:picMkLst>
            <pc:docMk/>
            <pc:sldMk cId="0" sldId="271"/>
            <ac:picMk id="29847" creationId="{6F78EEFA-2159-4656-84AD-CA0CF1A225D8}"/>
          </ac:picMkLst>
        </pc:picChg>
      </pc:sldChg>
      <pc:sldChg chg="addSp modSp">
        <pc:chgData name="" userId="" providerId="" clId="Web-{D3BCB1DE-7E2F-446B-9015-DC3011ABF9B2}" dt="2019-05-29T15:54:57.462" v="1252" actId="1076"/>
        <pc:sldMkLst>
          <pc:docMk/>
          <pc:sldMk cId="0" sldId="272"/>
        </pc:sldMkLst>
        <pc:spChg chg="add mod ord">
          <ac:chgData name="" userId="" providerId="" clId="Web-{D3BCB1DE-7E2F-446B-9015-DC3011ABF9B2}" dt="2019-05-29T15:45:49.724" v="1150" actId="14100"/>
          <ac:spMkLst>
            <pc:docMk/>
            <pc:sldMk cId="0" sldId="272"/>
            <ac:spMk id="2" creationId="{851F8FD3-FD52-4E55-9C31-933476F862B2}"/>
          </ac:spMkLst>
        </pc:spChg>
        <pc:spChg chg="mod">
          <ac:chgData name="" userId="" providerId="" clId="Web-{D3BCB1DE-7E2F-446B-9015-DC3011ABF9B2}" dt="2019-05-29T15:54:57.462" v="1252" actId="1076"/>
          <ac:spMkLst>
            <pc:docMk/>
            <pc:sldMk cId="0" sldId="272"/>
            <ac:spMk id="30722" creationId="{219D1495-9D7B-40C2-A0D5-BFF96A6F7ECE}"/>
          </ac:spMkLst>
        </pc:spChg>
      </pc:sldChg>
      <pc:sldChg chg="addSp delSp modSp">
        <pc:chgData name="" userId="" providerId="" clId="Web-{D3BCB1DE-7E2F-446B-9015-DC3011ABF9B2}" dt="2019-05-29T15:57:24.276" v="1276" actId="1076"/>
        <pc:sldMkLst>
          <pc:docMk/>
          <pc:sldMk cId="0" sldId="273"/>
        </pc:sldMkLst>
        <pc:spChg chg="mod">
          <ac:chgData name="" userId="" providerId="" clId="Web-{D3BCB1DE-7E2F-446B-9015-DC3011ABF9B2}" dt="2019-05-29T15:55:58.854" v="1269" actId="20577"/>
          <ac:spMkLst>
            <pc:docMk/>
            <pc:sldMk cId="0" sldId="273"/>
            <ac:spMk id="31746" creationId="{A37B332D-FA8E-49D5-B817-664A48D6FBE1}"/>
          </ac:spMkLst>
        </pc:spChg>
        <pc:spChg chg="del">
          <ac:chgData name="" userId="" providerId="" clId="Web-{D3BCB1DE-7E2F-446B-9015-DC3011ABF9B2}" dt="2019-05-29T15:57:12.307" v="1272"/>
          <ac:spMkLst>
            <pc:docMk/>
            <pc:sldMk cId="0" sldId="273"/>
            <ac:spMk id="31747" creationId="{4524E8B9-AB07-4D3C-958A-3AFAA0686619}"/>
          </ac:spMkLst>
        </pc:spChg>
        <pc:spChg chg="add del mod">
          <ac:chgData name="" userId="" providerId="" clId="Web-{D3BCB1DE-7E2F-446B-9015-DC3011ABF9B2}" dt="2019-05-29T15:57:16.323" v="1274"/>
          <ac:spMkLst>
            <pc:docMk/>
            <pc:sldMk cId="0" sldId="273"/>
            <ac:spMk id="31927" creationId="{47F1B5DF-80C3-4FC4-9E39-54B85D218E28}"/>
          </ac:spMkLst>
        </pc:spChg>
        <pc:graphicFrameChg chg="add mod modGraphic">
          <ac:chgData name="" userId="" providerId="" clId="Web-{D3BCB1DE-7E2F-446B-9015-DC3011ABF9B2}" dt="2019-05-29T15:57:24.276" v="1276" actId="1076"/>
          <ac:graphicFrameMkLst>
            <pc:docMk/>
            <pc:sldMk cId="0" sldId="273"/>
            <ac:graphicFrameMk id="2" creationId="{0827AC70-DF23-4804-9680-D7FD7A664C74}"/>
          </ac:graphicFrameMkLst>
        </pc:graphicFrameChg>
      </pc:sldChg>
      <pc:sldChg chg="addSp modSp del">
        <pc:chgData name="" userId="" providerId="" clId="Web-{D3BCB1DE-7E2F-446B-9015-DC3011ABF9B2}" dt="2019-05-29T14:32:16.205" v="273"/>
        <pc:sldMkLst>
          <pc:docMk/>
          <pc:sldMk cId="3454766366" sldId="274"/>
        </pc:sldMkLst>
        <pc:spChg chg="add mod">
          <ac:chgData name="" userId="" providerId="" clId="Web-{D3BCB1DE-7E2F-446B-9015-DC3011ABF9B2}" dt="2019-05-29T14:29:34.313" v="245" actId="1076"/>
          <ac:spMkLst>
            <pc:docMk/>
            <pc:sldMk cId="3454766366" sldId="274"/>
            <ac:spMk id="2" creationId="{3C022DD1-7E57-4CFD-9540-EC5AF58D24C9}"/>
          </ac:spMkLst>
        </pc:spChg>
        <pc:spChg chg="add mod ord">
          <ac:chgData name="" userId="" providerId="" clId="Web-{D3BCB1DE-7E2F-446B-9015-DC3011ABF9B2}" dt="2019-05-29T14:28:10.516" v="234" actId="1076"/>
          <ac:spMkLst>
            <pc:docMk/>
            <pc:sldMk cId="3454766366" sldId="274"/>
            <ac:spMk id="3" creationId="{EA84F710-B65A-455B-B04D-CEF54661EC46}"/>
          </ac:spMkLst>
        </pc:spChg>
        <pc:spChg chg="mod">
          <ac:chgData name="" userId="" providerId="" clId="Web-{D3BCB1DE-7E2F-446B-9015-DC3011ABF9B2}" dt="2019-05-29T14:28:10.516" v="235" actId="1076"/>
          <ac:spMkLst>
            <pc:docMk/>
            <pc:sldMk cId="3454766366" sldId="274"/>
            <ac:spMk id="32771" creationId="{AF00E35B-A2D8-4C0B-9866-FDFD93A889AB}"/>
          </ac:spMkLst>
        </pc:spChg>
      </pc:sldChg>
      <pc:sldChg chg="del">
        <pc:chgData name="" userId="" providerId="" clId="Web-{D3BCB1DE-7E2F-446B-9015-DC3011ABF9B2}" dt="2019-05-29T15:05:17.362" v="624"/>
        <pc:sldMkLst>
          <pc:docMk/>
          <pc:sldMk cId="1756545264" sldId="275"/>
        </pc:sldMkLst>
      </pc:sldChg>
      <pc:sldChg chg="addSp modSp">
        <pc:chgData name="" userId="" providerId="" clId="Web-{D3BCB1DE-7E2F-446B-9015-DC3011ABF9B2}" dt="2019-05-29T16:19:13.942" v="1587" actId="1076"/>
        <pc:sldMkLst>
          <pc:docMk/>
          <pc:sldMk cId="3673595718" sldId="276"/>
        </pc:sldMkLst>
        <pc:spChg chg="add mod ord">
          <ac:chgData name="" userId="" providerId="" clId="Web-{D3BCB1DE-7E2F-446B-9015-DC3011ABF9B2}" dt="2019-05-29T16:19:13.942" v="1587" actId="1076"/>
          <ac:spMkLst>
            <pc:docMk/>
            <pc:sldMk cId="3673595718" sldId="276"/>
            <ac:spMk id="2" creationId="{6D46D6BD-05C4-42F3-AEB0-F35628CDABB4}"/>
          </ac:spMkLst>
        </pc:spChg>
        <pc:spChg chg="mod">
          <ac:chgData name="" userId="" providerId="" clId="Web-{D3BCB1DE-7E2F-446B-9015-DC3011ABF9B2}" dt="2019-05-29T16:02:00.450" v="1340" actId="14100"/>
          <ac:spMkLst>
            <pc:docMk/>
            <pc:sldMk cId="3673595718" sldId="276"/>
            <ac:spMk id="22531" creationId="{34290586-B77F-44DB-BB09-87A233AF0D4B}"/>
          </ac:spMkLst>
        </pc:spChg>
      </pc:sldChg>
      <pc:sldChg chg="addSp delSp modSp">
        <pc:chgData name="" userId="" providerId="" clId="Web-{D3BCB1DE-7E2F-446B-9015-DC3011ABF9B2}" dt="2019-05-29T16:05:09.826" v="1367" actId="1076"/>
        <pc:sldMkLst>
          <pc:docMk/>
          <pc:sldMk cId="73217753" sldId="277"/>
        </pc:sldMkLst>
        <pc:spChg chg="add del mod">
          <ac:chgData name="" userId="" providerId="" clId="Web-{D3BCB1DE-7E2F-446B-9015-DC3011ABF9B2}" dt="2019-05-29T16:05:06.717" v="1366" actId="14100"/>
          <ac:spMkLst>
            <pc:docMk/>
            <pc:sldMk cId="73217753" sldId="277"/>
            <ac:spMk id="23554" creationId="{E74C29B7-C4D5-41C1-86DC-89060AB2357B}"/>
          </ac:spMkLst>
        </pc:spChg>
        <pc:spChg chg="add del mod">
          <ac:chgData name="" userId="" providerId="" clId="Web-{D3BCB1DE-7E2F-446B-9015-DC3011ABF9B2}" dt="2019-05-29T16:04:45.951" v="1361"/>
          <ac:spMkLst>
            <pc:docMk/>
            <pc:sldMk cId="73217753" sldId="277"/>
            <ac:spMk id="23787" creationId="{EF9B18D5-4FBC-4E4D-87B2-B48B562F9D61}"/>
          </ac:spMkLst>
        </pc:spChg>
        <pc:graphicFrameChg chg="add mod modGraphic">
          <ac:chgData name="" userId="" providerId="" clId="Web-{D3BCB1DE-7E2F-446B-9015-DC3011ABF9B2}" dt="2019-05-29T16:05:09.826" v="1367" actId="1076"/>
          <ac:graphicFrameMkLst>
            <pc:docMk/>
            <pc:sldMk cId="73217753" sldId="277"/>
            <ac:graphicFrameMk id="2" creationId="{38D746C1-C817-4E3F-8528-EF7211E9715B}"/>
          </ac:graphicFrameMkLst>
        </pc:graphicFrameChg>
      </pc:sldChg>
      <pc:sldChg chg="addSp delSp modSp addAnim delAnim">
        <pc:chgData name="" userId="" providerId="" clId="Web-{D3BCB1DE-7E2F-446B-9015-DC3011ABF9B2}" dt="2019-05-29T16:43:03.266" v="1983" actId="20577"/>
        <pc:sldMkLst>
          <pc:docMk/>
          <pc:sldMk cId="1883793493" sldId="279"/>
        </pc:sldMkLst>
        <pc:spChg chg="add mod ord">
          <ac:chgData name="" userId="" providerId="" clId="Web-{D3BCB1DE-7E2F-446B-9015-DC3011ABF9B2}" dt="2019-05-29T16:40:00.843" v="1945" actId="1076"/>
          <ac:spMkLst>
            <pc:docMk/>
            <pc:sldMk cId="1883793493" sldId="279"/>
            <ac:spMk id="2" creationId="{E246A7AB-7315-4C1E-A6E8-FEE349D74795}"/>
          </ac:spMkLst>
        </pc:spChg>
        <pc:spChg chg="add mod">
          <ac:chgData name="" userId="" providerId="" clId="Web-{D3BCB1DE-7E2F-446B-9015-DC3011ABF9B2}" dt="2019-05-29T16:40:05.265" v="1946" actId="1076"/>
          <ac:spMkLst>
            <pc:docMk/>
            <pc:sldMk cId="1883793493" sldId="279"/>
            <ac:spMk id="3" creationId="{0729931B-B5EE-4302-9ED5-598FA9C63BB8}"/>
          </ac:spMkLst>
        </pc:spChg>
        <pc:spChg chg="add del">
          <ac:chgData name="" userId="" providerId="" clId="Web-{D3BCB1DE-7E2F-446B-9015-DC3011ABF9B2}" dt="2019-05-29T16:39:43.030" v="1941"/>
          <ac:spMkLst>
            <pc:docMk/>
            <pc:sldMk cId="1883793493" sldId="279"/>
            <ac:spMk id="5" creationId="{0A5D787E-A593-48B8-A4DA-691F3D5F9F0A}"/>
          </ac:spMkLst>
        </pc:spChg>
        <pc:spChg chg="mod">
          <ac:chgData name="" userId="" providerId="" clId="Web-{D3BCB1DE-7E2F-446B-9015-DC3011ABF9B2}" dt="2019-05-29T16:43:03.266" v="1983" actId="20577"/>
          <ac:spMkLst>
            <pc:docMk/>
            <pc:sldMk cId="1883793493" sldId="279"/>
            <ac:spMk id="25603" creationId="{E3277480-8E88-4E4C-8FAA-98524712F8D2}"/>
          </ac:spMkLst>
        </pc:spChg>
        <pc:picChg chg="add mod">
          <ac:chgData name="" userId="" providerId="" clId="Web-{D3BCB1DE-7E2F-446B-9015-DC3011ABF9B2}" dt="2019-05-29T16:40:32.484" v="1949" actId="1076"/>
          <ac:picMkLst>
            <pc:docMk/>
            <pc:sldMk cId="1883793493" sldId="279"/>
            <ac:picMk id="6" creationId="{C821F62A-635E-4ECC-8E72-B3716E99523B}"/>
          </ac:picMkLst>
        </pc:picChg>
      </pc:sldChg>
      <pc:sldChg chg="modSp del">
        <pc:chgData name="" userId="" providerId="" clId="Web-{D3BCB1DE-7E2F-446B-9015-DC3011ABF9B2}" dt="2019-05-29T14:50:21.995" v="481"/>
        <pc:sldMkLst>
          <pc:docMk/>
          <pc:sldMk cId="0" sldId="280"/>
        </pc:sldMkLst>
        <pc:spChg chg="mod">
          <ac:chgData name="" userId="" providerId="" clId="Web-{D3BCB1DE-7E2F-446B-9015-DC3011ABF9B2}" dt="2019-05-29T14:48:07.447" v="461" actId="20577"/>
          <ac:spMkLst>
            <pc:docMk/>
            <pc:sldMk cId="0" sldId="280"/>
            <ac:spMk id="26627" creationId="{35F989A6-F534-4E0C-928E-2361BFE390D0}"/>
          </ac:spMkLst>
        </pc:spChg>
      </pc:sldChg>
      <pc:sldChg chg="del">
        <pc:chgData name="" userId="" providerId="" clId="Web-{D3BCB1DE-7E2F-446B-9015-DC3011ABF9B2}" dt="2019-05-29T15:11:12.630" v="718"/>
        <pc:sldMkLst>
          <pc:docMk/>
          <pc:sldMk cId="714025208" sldId="284"/>
        </pc:sldMkLst>
      </pc:sldChg>
      <pc:sldChg chg="addSp delSp modSp">
        <pc:chgData name="" userId="" providerId="" clId="Web-{D3BCB1DE-7E2F-446B-9015-DC3011ABF9B2}" dt="2019-05-29T15:41:20.831" v="1101" actId="14100"/>
        <pc:sldMkLst>
          <pc:docMk/>
          <pc:sldMk cId="1470676001" sldId="285"/>
        </pc:sldMkLst>
        <pc:spChg chg="add del mod">
          <ac:chgData name="" userId="" providerId="" clId="Web-{D3BCB1DE-7E2F-446B-9015-DC3011ABF9B2}" dt="2019-05-29T15:36:50.970" v="1055"/>
          <ac:spMkLst>
            <pc:docMk/>
            <pc:sldMk cId="1470676001" sldId="285"/>
            <ac:spMk id="2" creationId="{427A2DF9-EBB2-4C2E-8E62-1CFC6CD06E04}"/>
          </ac:spMkLst>
        </pc:spChg>
        <pc:spChg chg="add del">
          <ac:chgData name="" userId="" providerId="" clId="Web-{D3BCB1DE-7E2F-446B-9015-DC3011ABF9B2}" dt="2019-05-29T15:36:50.954" v="1054"/>
          <ac:spMkLst>
            <pc:docMk/>
            <pc:sldMk cId="1470676001" sldId="285"/>
            <ac:spMk id="3" creationId="{0C90C685-D1F2-4E4E-919D-F7EAA8600541}"/>
          </ac:spMkLst>
        </pc:spChg>
        <pc:spChg chg="add del mod">
          <ac:chgData name="" userId="" providerId="" clId="Web-{D3BCB1DE-7E2F-446B-9015-DC3011ABF9B2}" dt="2019-05-29T15:37:13.861" v="1059"/>
          <ac:spMkLst>
            <pc:docMk/>
            <pc:sldMk cId="1470676001" sldId="285"/>
            <ac:spMk id="9" creationId="{4B493A16-287E-4445-BA36-494F881DB6A3}"/>
          </ac:spMkLst>
        </pc:spChg>
        <pc:spChg chg="add del mod ord">
          <ac:chgData name="" userId="" providerId="" clId="Web-{D3BCB1DE-7E2F-446B-9015-DC3011ABF9B2}" dt="2019-05-29T15:38:43.127" v="1080"/>
          <ac:spMkLst>
            <pc:docMk/>
            <pc:sldMk cId="1470676001" sldId="285"/>
            <ac:spMk id="10" creationId="{02733E7B-21F3-432E-835A-73880D8566FF}"/>
          </ac:spMkLst>
        </pc:spChg>
        <pc:spChg chg="add mod">
          <ac:chgData name="" userId="" providerId="" clId="Web-{D3BCB1DE-7E2F-446B-9015-DC3011ABF9B2}" dt="2019-05-29T15:39:29.065" v="1092" actId="1076"/>
          <ac:spMkLst>
            <pc:docMk/>
            <pc:sldMk cId="1470676001" sldId="285"/>
            <ac:spMk id="12" creationId="{8CC82E4D-640B-4CD2-BFF3-7555982088C1}"/>
          </ac:spMkLst>
        </pc:spChg>
        <pc:spChg chg="add del mod">
          <ac:chgData name="" userId="" providerId="" clId="Web-{D3BCB1DE-7E2F-446B-9015-DC3011ABF9B2}" dt="2019-05-29T15:37:19.892" v="1061"/>
          <ac:spMkLst>
            <pc:docMk/>
            <pc:sldMk cId="1470676001" sldId="285"/>
            <ac:spMk id="14" creationId="{479A75E3-5AE8-4CA6-807B-F60C5843A1D4}"/>
          </ac:spMkLst>
        </pc:spChg>
        <pc:spChg chg="mod">
          <ac:chgData name="" userId="" providerId="" clId="Web-{D3BCB1DE-7E2F-446B-9015-DC3011ABF9B2}" dt="2019-05-29T15:39:29.080" v="1093" actId="1076"/>
          <ac:spMkLst>
            <pc:docMk/>
            <pc:sldMk cId="1470676001" sldId="285"/>
            <ac:spMk id="29698" creationId="{5BFC007A-616D-4667-8B96-9157A03DF1A0}"/>
          </ac:spMkLst>
        </pc:spChg>
        <pc:graphicFrameChg chg="add mod modGraphic">
          <ac:chgData name="" userId="" providerId="" clId="Web-{D3BCB1DE-7E2F-446B-9015-DC3011ABF9B2}" dt="2019-05-29T15:41:20.831" v="1101" actId="14100"/>
          <ac:graphicFrameMkLst>
            <pc:docMk/>
            <pc:sldMk cId="1470676001" sldId="285"/>
            <ac:graphicFrameMk id="16" creationId="{6589EE96-9842-41F7-8018-5F9BCD5D46A4}"/>
          </ac:graphicFrameMkLst>
        </pc:graphicFrameChg>
      </pc:sldChg>
      <pc:sldChg chg="addSp modSp del">
        <pc:chgData name="" userId="" providerId="" clId="Web-{D3BCB1DE-7E2F-446B-9015-DC3011ABF9B2}" dt="2019-05-29T14:35:27.410" v="318"/>
        <pc:sldMkLst>
          <pc:docMk/>
          <pc:sldMk cId="2065897743" sldId="286"/>
        </pc:sldMkLst>
        <pc:spChg chg="add mod">
          <ac:chgData name="" userId="" providerId="" clId="Web-{D3BCB1DE-7E2F-446B-9015-DC3011ABF9B2}" dt="2019-05-29T14:29:08.969" v="238" actId="20577"/>
          <ac:spMkLst>
            <pc:docMk/>
            <pc:sldMk cId="2065897743" sldId="286"/>
            <ac:spMk id="2" creationId="{C32C4434-F4C5-4C69-B6C2-5D3287722D96}"/>
          </ac:spMkLst>
        </pc:spChg>
        <pc:spChg chg="mod">
          <ac:chgData name="" userId="" providerId="" clId="Web-{D3BCB1DE-7E2F-446B-9015-DC3011ABF9B2}" dt="2019-05-29T14:27:16.375" v="218" actId="14100"/>
          <ac:spMkLst>
            <pc:docMk/>
            <pc:sldMk cId="2065897743" sldId="286"/>
            <ac:spMk id="32771" creationId="{AF00E35B-A2D8-4C0B-9866-FDFD93A889AB}"/>
          </ac:spMkLst>
        </pc:spChg>
      </pc:sldChg>
      <pc:sldChg chg="addSp delSp modSp del">
        <pc:chgData name="" userId="" providerId="" clId="Web-{D3BCB1DE-7E2F-446B-9015-DC3011ABF9B2}" dt="2019-05-29T14:34:40.831" v="311"/>
        <pc:sldMkLst>
          <pc:docMk/>
          <pc:sldMk cId="2323453782" sldId="287"/>
        </pc:sldMkLst>
        <pc:spChg chg="add mod">
          <ac:chgData name="" userId="" providerId="" clId="Web-{D3BCB1DE-7E2F-446B-9015-DC3011ABF9B2}" dt="2019-05-29T14:25:18.124" v="198" actId="1076"/>
          <ac:spMkLst>
            <pc:docMk/>
            <pc:sldMk cId="2323453782" sldId="287"/>
            <ac:spMk id="2" creationId="{C3B3F0CF-FC7E-4026-986F-59F1537D6C7B}"/>
          </ac:spMkLst>
        </pc:spChg>
        <pc:spChg chg="add del">
          <ac:chgData name="" userId="" providerId="" clId="Web-{D3BCB1DE-7E2F-446B-9015-DC3011ABF9B2}" dt="2019-05-29T14:23:55.076" v="168"/>
          <ac:spMkLst>
            <pc:docMk/>
            <pc:sldMk cId="2323453782" sldId="287"/>
            <ac:spMk id="3" creationId="{D9D7C91E-73AB-4BD6-965B-1BAF0F270ED9}"/>
          </ac:spMkLst>
        </pc:spChg>
        <pc:spChg chg="add mod">
          <ac:chgData name="" userId="" providerId="" clId="Web-{D3BCB1DE-7E2F-446B-9015-DC3011ABF9B2}" dt="2019-05-29T14:26:22.234" v="214" actId="14100"/>
          <ac:spMkLst>
            <pc:docMk/>
            <pc:sldMk cId="2323453782" sldId="287"/>
            <ac:spMk id="4" creationId="{7E5E8006-8F68-4F7A-BA0A-E62A19424EE0}"/>
          </ac:spMkLst>
        </pc:spChg>
        <pc:spChg chg="add mod ord">
          <ac:chgData name="" userId="" providerId="" clId="Web-{D3BCB1DE-7E2F-446B-9015-DC3011ABF9B2}" dt="2019-05-29T14:26:26.327" v="215" actId="14100"/>
          <ac:spMkLst>
            <pc:docMk/>
            <pc:sldMk cId="2323453782" sldId="287"/>
            <ac:spMk id="5" creationId="{90663EDC-5A34-497A-AD6F-46A9FD6868EF}"/>
          </ac:spMkLst>
        </pc:spChg>
        <pc:spChg chg="mod">
          <ac:chgData name="" userId="" providerId="" clId="Web-{D3BCB1DE-7E2F-446B-9015-DC3011ABF9B2}" dt="2019-05-29T14:25:10.061" v="196" actId="1076"/>
          <ac:spMkLst>
            <pc:docMk/>
            <pc:sldMk cId="2323453782" sldId="287"/>
            <ac:spMk id="8" creationId="{25B5D6DE-54E4-4921-9756-C0AF7E9F7BC1}"/>
          </ac:spMkLst>
        </pc:spChg>
        <pc:spChg chg="mod">
          <ac:chgData name="" userId="" providerId="" clId="Web-{D3BCB1DE-7E2F-446B-9015-DC3011ABF9B2}" dt="2019-05-29T14:25:10.077" v="197" actId="1076"/>
          <ac:spMkLst>
            <pc:docMk/>
            <pc:sldMk cId="2323453782" sldId="287"/>
            <ac:spMk id="9" creationId="{6D8F8365-54AD-499F-8A0E-8886B2FFB63A}"/>
          </ac:spMkLst>
        </pc:spChg>
        <pc:spChg chg="mod">
          <ac:chgData name="" userId="" providerId="" clId="Web-{D3BCB1DE-7E2F-446B-9015-DC3011ABF9B2}" dt="2019-05-29T14:26:20.390" v="213" actId="14100"/>
          <ac:spMkLst>
            <pc:docMk/>
            <pc:sldMk cId="2323453782" sldId="287"/>
            <ac:spMk id="32771" creationId="{AF00E35B-A2D8-4C0B-9866-FDFD93A889AB}"/>
          </ac:spMkLst>
        </pc:spChg>
        <pc:picChg chg="mod">
          <ac:chgData name="" userId="" providerId="" clId="Web-{D3BCB1DE-7E2F-446B-9015-DC3011ABF9B2}" dt="2019-05-29T14:25:10.061" v="194" actId="1076"/>
          <ac:picMkLst>
            <pc:docMk/>
            <pc:sldMk cId="2323453782" sldId="287"/>
            <ac:picMk id="71682" creationId="{23544199-8850-4104-B618-356247715C46}"/>
          </ac:picMkLst>
        </pc:picChg>
        <pc:picChg chg="mod">
          <ac:chgData name="" userId="" providerId="" clId="Web-{D3BCB1DE-7E2F-446B-9015-DC3011ABF9B2}" dt="2019-05-29T14:25:10.061" v="195" actId="1076"/>
          <ac:picMkLst>
            <pc:docMk/>
            <pc:sldMk cId="2323453782" sldId="287"/>
            <ac:picMk id="71684" creationId="{59AC591B-5098-47B8-BEE9-5B8EA8E0F024}"/>
          </ac:picMkLst>
        </pc:picChg>
      </pc:sldChg>
      <pc:sldChg chg="addSp modSp">
        <pc:chgData name="" userId="" providerId="" clId="Web-{D3BCB1DE-7E2F-446B-9015-DC3011ABF9B2}" dt="2019-05-29T15:55:34.213" v="1261" actId="14100"/>
        <pc:sldMkLst>
          <pc:docMk/>
          <pc:sldMk cId="303346822" sldId="288"/>
        </pc:sldMkLst>
        <pc:spChg chg="add mod">
          <ac:chgData name="" userId="" providerId="" clId="Web-{D3BCB1DE-7E2F-446B-9015-DC3011ABF9B2}" dt="2019-05-29T15:55:29.244" v="1260" actId="1076"/>
          <ac:spMkLst>
            <pc:docMk/>
            <pc:sldMk cId="303346822" sldId="288"/>
            <ac:spMk id="2" creationId="{670FAD7D-96D1-4D9C-A728-E2247CC0AAE8}"/>
          </ac:spMkLst>
        </pc:spChg>
        <pc:spChg chg="add mod ord">
          <ac:chgData name="" userId="" providerId="" clId="Web-{D3BCB1DE-7E2F-446B-9015-DC3011ABF9B2}" dt="2019-05-29T15:55:34.213" v="1261" actId="14100"/>
          <ac:spMkLst>
            <pc:docMk/>
            <pc:sldMk cId="303346822" sldId="288"/>
            <ac:spMk id="3" creationId="{12158876-F408-4289-98D5-198B32879A76}"/>
          </ac:spMkLst>
        </pc:spChg>
        <pc:spChg chg="mod">
          <ac:chgData name="" userId="" providerId="" clId="Web-{D3BCB1DE-7E2F-446B-9015-DC3011ABF9B2}" dt="2019-05-29T15:55:27.525" v="1259" actId="1076"/>
          <ac:spMkLst>
            <pc:docMk/>
            <pc:sldMk cId="303346822" sldId="288"/>
            <ac:spMk id="27651" creationId="{6CB2C5DD-5190-47F3-9B9B-DA469D10B757}"/>
          </ac:spMkLst>
        </pc:spChg>
      </pc:sldChg>
      <pc:sldChg chg="addSp modSp">
        <pc:chgData name="" userId="" providerId="" clId="Web-{D3BCB1DE-7E2F-446B-9015-DC3011ABF9B2}" dt="2019-05-29T16:48:48.831" v="2031" actId="1076"/>
        <pc:sldMkLst>
          <pc:docMk/>
          <pc:sldMk cId="4292510488" sldId="289"/>
        </pc:sldMkLst>
        <pc:picChg chg="add mod">
          <ac:chgData name="" userId="" providerId="" clId="Web-{D3BCB1DE-7E2F-446B-9015-DC3011ABF9B2}" dt="2019-05-29T16:48:48.831" v="2031" actId="1076"/>
          <ac:picMkLst>
            <pc:docMk/>
            <pc:sldMk cId="4292510488" sldId="289"/>
            <ac:picMk id="2" creationId="{3F188DBF-E119-4ABA-AA66-EF5E48E20BEA}"/>
          </ac:picMkLst>
        </pc:picChg>
      </pc:sldChg>
      <pc:sldChg chg="addSp modSp">
        <pc:chgData name="" userId="" providerId="" clId="Web-{D3BCB1DE-7E2F-446B-9015-DC3011ABF9B2}" dt="2019-05-29T16:20:38.287" v="1619" actId="1076"/>
        <pc:sldMkLst>
          <pc:docMk/>
          <pc:sldMk cId="2393644049" sldId="290"/>
        </pc:sldMkLst>
        <pc:spChg chg="add mod ord">
          <ac:chgData name="" userId="" providerId="" clId="Web-{D3BCB1DE-7E2F-446B-9015-DC3011ABF9B2}" dt="2019-05-29T16:19:31.067" v="1593" actId="14100"/>
          <ac:spMkLst>
            <pc:docMk/>
            <pc:sldMk cId="2393644049" sldId="290"/>
            <ac:spMk id="2" creationId="{21B34C43-CE5A-4A27-98C8-D10D25D59BDF}"/>
          </ac:spMkLst>
        </pc:spChg>
        <pc:spChg chg="add mod">
          <ac:chgData name="" userId="" providerId="" clId="Web-{D3BCB1DE-7E2F-446B-9015-DC3011ABF9B2}" dt="2019-05-29T16:20:38.287" v="1619" actId="1076"/>
          <ac:spMkLst>
            <pc:docMk/>
            <pc:sldMk cId="2393644049" sldId="290"/>
            <ac:spMk id="3" creationId="{9BED4F99-3C97-4366-BD40-18262A9CFEFA}"/>
          </ac:spMkLst>
        </pc:spChg>
        <pc:spChg chg="mod">
          <ac:chgData name="" userId="" providerId="" clId="Web-{D3BCB1DE-7E2F-446B-9015-DC3011ABF9B2}" dt="2019-05-29T16:19:46.692" v="1597" actId="14100"/>
          <ac:spMkLst>
            <pc:docMk/>
            <pc:sldMk cId="2393644049" sldId="290"/>
            <ac:spMk id="23554" creationId="{E74C29B7-C4D5-41C1-86DC-89060AB2357B}"/>
          </ac:spMkLst>
        </pc:spChg>
      </pc:sldChg>
      <pc:sldChg chg="addSp modSp">
        <pc:chgData name="" userId="" providerId="" clId="Web-{D3BCB1DE-7E2F-446B-9015-DC3011ABF9B2}" dt="2019-05-29T16:45:32.314" v="2028"/>
        <pc:sldMkLst>
          <pc:docMk/>
          <pc:sldMk cId="0" sldId="413"/>
        </pc:sldMkLst>
        <pc:spChg chg="mod">
          <ac:chgData name="" userId="" providerId="" clId="Web-{D3BCB1DE-7E2F-446B-9015-DC3011ABF9B2}" dt="2019-05-29T16:44:22.845" v="2002" actId="1076"/>
          <ac:spMkLst>
            <pc:docMk/>
            <pc:sldMk cId="0" sldId="413"/>
            <ac:spMk id="3" creationId="{2F28E65C-ED5A-49AE-98A0-32EF530A11D5}"/>
          </ac:spMkLst>
        </pc:spChg>
        <pc:spChg chg="add">
          <ac:chgData name="" userId="" providerId="" clId="Web-{D3BCB1DE-7E2F-446B-9015-DC3011ABF9B2}" dt="2019-05-29T16:45:32.314" v="2028"/>
          <ac:spMkLst>
            <pc:docMk/>
            <pc:sldMk cId="0" sldId="413"/>
            <ac:spMk id="4" creationId="{ADD0AED2-1F3A-49E2-BDFE-63A00A45588B}"/>
          </ac:spMkLst>
        </pc:spChg>
        <pc:spChg chg="mod">
          <ac:chgData name="" userId="" providerId="" clId="Web-{D3BCB1DE-7E2F-446B-9015-DC3011ABF9B2}" dt="2019-05-29T16:45:07.423" v="2021" actId="14100"/>
          <ac:spMkLst>
            <pc:docMk/>
            <pc:sldMk cId="0" sldId="413"/>
            <ac:spMk id="12" creationId="{44EF5AF0-BF11-4152-A2E5-D4540FF6B129}"/>
          </ac:spMkLst>
        </pc:spChg>
        <pc:spChg chg="mod">
          <ac:chgData name="" userId="" providerId="" clId="Web-{D3BCB1DE-7E2F-446B-9015-DC3011ABF9B2}" dt="2019-05-29T16:43:47.735" v="1993" actId="1076"/>
          <ac:spMkLst>
            <pc:docMk/>
            <pc:sldMk cId="0" sldId="413"/>
            <ac:spMk id="18" creationId="{E1120696-8C0F-4D78-A4AD-4834255532AA}"/>
          </ac:spMkLst>
        </pc:spChg>
        <pc:spChg chg="mod">
          <ac:chgData name="" userId="" providerId="" clId="Web-{D3BCB1DE-7E2F-446B-9015-DC3011ABF9B2}" dt="2019-05-29T16:45:26.158" v="2027" actId="1076"/>
          <ac:spMkLst>
            <pc:docMk/>
            <pc:sldMk cId="0" sldId="413"/>
            <ac:spMk id="20" creationId="{C7DCA776-11B7-420E-8544-02F29F0D9258}"/>
          </ac:spMkLst>
        </pc:spChg>
        <pc:spChg chg="mod">
          <ac:chgData name="" userId="" providerId="" clId="Web-{D3BCB1DE-7E2F-446B-9015-DC3011ABF9B2}" dt="2019-05-29T16:44:43.720" v="2010" actId="1076"/>
          <ac:spMkLst>
            <pc:docMk/>
            <pc:sldMk cId="0" sldId="413"/>
            <ac:spMk id="24" creationId="{BD5FA095-42AA-48AE-92C4-8FE010B56D1E}"/>
          </ac:spMkLst>
        </pc:spChg>
        <pc:spChg chg="mod">
          <ac:chgData name="" userId="" providerId="" clId="Web-{D3BCB1DE-7E2F-446B-9015-DC3011ABF9B2}" dt="2019-05-29T16:44:07.563" v="1996" actId="1076"/>
          <ac:spMkLst>
            <pc:docMk/>
            <pc:sldMk cId="0" sldId="413"/>
            <ac:spMk id="20486" creationId="{AE21847B-4C83-42E5-B8EA-397B07677E4D}"/>
          </ac:spMkLst>
        </pc:spChg>
        <pc:spChg chg="mod">
          <ac:chgData name="" userId="" providerId="" clId="Web-{D3BCB1DE-7E2F-446B-9015-DC3011ABF9B2}" dt="2019-05-29T16:44:57.704" v="2018" actId="1076"/>
          <ac:spMkLst>
            <pc:docMk/>
            <pc:sldMk cId="0" sldId="413"/>
            <ac:spMk id="20488" creationId="{5515326E-C6EC-4C5D-97B0-AF9313B99EF6}"/>
          </ac:spMkLst>
        </pc:spChg>
        <pc:spChg chg="mod">
          <ac:chgData name="" userId="" providerId="" clId="Web-{D3BCB1DE-7E2F-446B-9015-DC3011ABF9B2}" dt="2019-05-29T16:43:40.641" v="1990" actId="14100"/>
          <ac:spMkLst>
            <pc:docMk/>
            <pc:sldMk cId="0" sldId="413"/>
            <ac:spMk id="20490" creationId="{17D16F09-D685-442D-B92D-C9C17E0F6F25}"/>
          </ac:spMkLst>
        </pc:spChg>
        <pc:spChg chg="mod">
          <ac:chgData name="" userId="" providerId="" clId="Web-{D3BCB1DE-7E2F-446B-9015-DC3011ABF9B2}" dt="2019-05-29T16:44:40.126" v="2009" actId="1076"/>
          <ac:spMkLst>
            <pc:docMk/>
            <pc:sldMk cId="0" sldId="413"/>
            <ac:spMk id="20493" creationId="{ABA44F4E-9C0D-4D66-8053-0EBF22247B25}"/>
          </ac:spMkLst>
        </pc:spChg>
        <pc:spChg chg="mod">
          <ac:chgData name="" userId="" providerId="" clId="Web-{D3BCB1DE-7E2F-446B-9015-DC3011ABF9B2}" dt="2019-05-29T16:45:24.392" v="2026" actId="1076"/>
          <ac:spMkLst>
            <pc:docMk/>
            <pc:sldMk cId="0" sldId="413"/>
            <ac:spMk id="20494" creationId="{0AE640E0-A7B8-4228-911A-CD6441B82987}"/>
          </ac:spMkLst>
        </pc:spChg>
        <pc:picChg chg="add ord">
          <ac:chgData name="" userId="" providerId="" clId="Web-{D3BCB1DE-7E2F-446B-9015-DC3011ABF9B2}" dt="2019-05-29T16:43:20.407" v="1985"/>
          <ac:picMkLst>
            <pc:docMk/>
            <pc:sldMk cId="0" sldId="413"/>
            <ac:picMk id="2" creationId="{C35C7E80-35B5-42DB-9BE4-28508BF52CD8}"/>
          </ac:picMkLst>
        </pc:picChg>
        <pc:picChg chg="mod">
          <ac:chgData name="" userId="" providerId="" clId="Web-{D3BCB1DE-7E2F-446B-9015-DC3011ABF9B2}" dt="2019-05-29T16:43:34.048" v="1988" actId="14100"/>
          <ac:picMkLst>
            <pc:docMk/>
            <pc:sldMk cId="0" sldId="413"/>
            <ac:picMk id="20482" creationId="{4DB335FC-EBE4-4A30-BDDF-136ECFEA8152}"/>
          </ac:picMkLst>
        </pc:picChg>
      </pc:sldChg>
      <pc:sldChg chg="addSp delSp modSp">
        <pc:chgData name="" userId="" providerId="" clId="Web-{D3BCB1DE-7E2F-446B-9015-DC3011ABF9B2}" dt="2019-05-29T16:27:53.790" v="1746" actId="1076"/>
        <pc:sldMkLst>
          <pc:docMk/>
          <pc:sldMk cId="0" sldId="421"/>
        </pc:sldMkLst>
        <pc:spChg chg="mod">
          <ac:chgData name="" userId="" providerId="" clId="Web-{D3BCB1DE-7E2F-446B-9015-DC3011ABF9B2}" dt="2019-05-29T16:27:53.790" v="1746" actId="1076"/>
          <ac:spMkLst>
            <pc:docMk/>
            <pc:sldMk cId="0" sldId="421"/>
            <ac:spMk id="26627" creationId="{348A3814-5122-45D0-8B52-984750C958C0}"/>
          </ac:spMkLst>
        </pc:spChg>
        <pc:picChg chg="add del mod">
          <ac:chgData name="" userId="" providerId="" clId="Web-{D3BCB1DE-7E2F-446B-9015-DC3011ABF9B2}" dt="2019-05-29T16:22:43.366" v="1639"/>
          <ac:picMkLst>
            <pc:docMk/>
            <pc:sldMk cId="0" sldId="421"/>
            <ac:picMk id="2" creationId="{10B65D05-1F39-45D6-893F-A7AB108E0077}"/>
          </ac:picMkLst>
        </pc:picChg>
        <pc:picChg chg="add del mod ord">
          <ac:chgData name="" userId="" providerId="" clId="Web-{D3BCB1DE-7E2F-446B-9015-DC3011ABF9B2}" dt="2019-05-29T16:23:05.788" v="1647"/>
          <ac:picMkLst>
            <pc:docMk/>
            <pc:sldMk cId="0" sldId="421"/>
            <ac:picMk id="4" creationId="{C650CA68-02C4-4430-AA1F-03911B0545DB}"/>
          </ac:picMkLst>
        </pc:picChg>
        <pc:picChg chg="mod">
          <ac:chgData name="" userId="" providerId="" clId="Web-{D3BCB1DE-7E2F-446B-9015-DC3011ABF9B2}" dt="2019-05-29T16:23:08.569" v="1648" actId="1076"/>
          <ac:picMkLst>
            <pc:docMk/>
            <pc:sldMk cId="0" sldId="421"/>
            <ac:picMk id="26628" creationId="{FF289ADD-3C04-448A-92AA-ACD0DFE2F036}"/>
          </ac:picMkLst>
        </pc:picChg>
      </pc:sldChg>
      <pc:sldChg chg="addSp modSp">
        <pc:chgData name="" userId="" providerId="" clId="Web-{D3BCB1DE-7E2F-446B-9015-DC3011ABF9B2}" dt="2019-05-29T16:26:46.680" v="1731" actId="14100"/>
        <pc:sldMkLst>
          <pc:docMk/>
          <pc:sldMk cId="2959270257" sldId="423"/>
        </pc:sldMkLst>
        <pc:spChg chg="add mod ord">
          <ac:chgData name="" userId="" providerId="" clId="Web-{D3BCB1DE-7E2F-446B-9015-DC3011ABF9B2}" dt="2019-05-29T16:26:46.680" v="1731" actId="14100"/>
          <ac:spMkLst>
            <pc:docMk/>
            <pc:sldMk cId="2959270257" sldId="423"/>
            <ac:spMk id="2" creationId="{47C1EFB4-D65A-4073-86AC-1AFA6CA2EE56}"/>
          </ac:spMkLst>
        </pc:spChg>
        <pc:spChg chg="mod">
          <ac:chgData name="" userId="" providerId="" clId="Web-{D3BCB1DE-7E2F-446B-9015-DC3011ABF9B2}" dt="2019-05-29T16:26:43.993" v="1730" actId="1076"/>
          <ac:spMkLst>
            <pc:docMk/>
            <pc:sldMk cId="2959270257" sldId="423"/>
            <ac:spMk id="23555" creationId="{922E84F3-1FD1-4F5A-9657-599D3EC83C4E}"/>
          </ac:spMkLst>
        </pc:spChg>
      </pc:sldChg>
      <pc:sldChg chg="del">
        <pc:chgData name="" userId="" providerId="" clId="Web-{D3BCB1DE-7E2F-446B-9015-DC3011ABF9B2}" dt="2019-05-29T16:08:20.609" v="1447"/>
        <pc:sldMkLst>
          <pc:docMk/>
          <pc:sldMk cId="2235716671" sldId="424"/>
        </pc:sldMkLst>
      </pc:sldChg>
      <pc:sldChg chg="addSp delSp modSp">
        <pc:chgData name="" userId="" providerId="" clId="Web-{D3BCB1DE-7E2F-446B-9015-DC3011ABF9B2}" dt="2019-05-29T16:09:26.282" v="1478"/>
        <pc:sldMkLst>
          <pc:docMk/>
          <pc:sldMk cId="1592381638" sldId="425"/>
        </pc:sldMkLst>
        <pc:spChg chg="mod">
          <ac:chgData name="" userId="" providerId="" clId="Web-{D3BCB1DE-7E2F-446B-9015-DC3011ABF9B2}" dt="2019-05-29T16:09:24" v="1475" actId="20577"/>
          <ac:spMkLst>
            <pc:docMk/>
            <pc:sldMk cId="1592381638" sldId="425"/>
            <ac:spMk id="6" creationId="{78DCA9C9-C7D7-454B-9349-EAB2BE0B03C1}"/>
          </ac:spMkLst>
        </pc:spChg>
        <pc:picChg chg="add del mod">
          <ac:chgData name="" userId="" providerId="" clId="Web-{D3BCB1DE-7E2F-446B-9015-DC3011ABF9B2}" dt="2019-05-29T16:08:48.187" v="1457"/>
          <ac:picMkLst>
            <pc:docMk/>
            <pc:sldMk cId="1592381638" sldId="425"/>
            <ac:picMk id="2" creationId="{EFFB924D-B810-474B-A8D8-CA1EB1B68399}"/>
          </ac:picMkLst>
        </pc:picChg>
        <pc:picChg chg="add del mod ord">
          <ac:chgData name="" userId="" providerId="" clId="Web-{D3BCB1DE-7E2F-446B-9015-DC3011ABF9B2}" dt="2019-05-29T16:09:26.282" v="1478"/>
          <ac:picMkLst>
            <pc:docMk/>
            <pc:sldMk cId="1592381638" sldId="425"/>
            <ac:picMk id="4" creationId="{D32D9439-9A75-47AD-9FAB-9C52963D44A5}"/>
          </ac:picMkLst>
        </pc:picChg>
        <pc:picChg chg="add del">
          <ac:chgData name="" userId="" providerId="" clId="Web-{D3BCB1DE-7E2F-446B-9015-DC3011ABF9B2}" dt="2019-05-29T16:09:06.578" v="1464"/>
          <ac:picMkLst>
            <pc:docMk/>
            <pc:sldMk cId="1592381638" sldId="425"/>
            <ac:picMk id="13" creationId="{4F82AA9B-A1B9-49C2-953B-B97586F4BBCD}"/>
          </ac:picMkLst>
        </pc:picChg>
      </pc:sldChg>
      <pc:sldChg chg="addSp delSp modSp">
        <pc:chgData name="" userId="" providerId="" clId="Web-{D3BCB1DE-7E2F-446B-9015-DC3011ABF9B2}" dt="2019-05-29T16:41:46.172" v="1964" actId="1076"/>
        <pc:sldMkLst>
          <pc:docMk/>
          <pc:sldMk cId="3258387379" sldId="426"/>
        </pc:sldMkLst>
        <pc:spChg chg="add mod">
          <ac:chgData name="" userId="" providerId="" clId="Web-{D3BCB1DE-7E2F-446B-9015-DC3011ABF9B2}" dt="2019-05-29T16:28:03.618" v="1752" actId="20577"/>
          <ac:spMkLst>
            <pc:docMk/>
            <pc:sldMk cId="3258387379" sldId="426"/>
            <ac:spMk id="3" creationId="{3E661196-CD1A-4AF7-87AF-12AB214AC1A1}"/>
          </ac:spMkLst>
        </pc:spChg>
        <pc:spChg chg="mod">
          <ac:chgData name="" userId="" providerId="" clId="Web-{D3BCB1DE-7E2F-446B-9015-DC3011ABF9B2}" dt="2019-05-29T16:28:11.072" v="1755" actId="20577"/>
          <ac:spMkLst>
            <pc:docMk/>
            <pc:sldMk cId="3258387379" sldId="426"/>
            <ac:spMk id="15" creationId="{EE7C969E-27DA-4A0C-8A8E-439A2C661FAC}"/>
          </ac:spMkLst>
        </pc:spChg>
        <pc:spChg chg="mod">
          <ac:chgData name="" userId="" providerId="" clId="Web-{D3BCB1DE-7E2F-446B-9015-DC3011ABF9B2}" dt="2019-05-29T16:27:46.259" v="1745" actId="1076"/>
          <ac:spMkLst>
            <pc:docMk/>
            <pc:sldMk cId="3258387379" sldId="426"/>
            <ac:spMk id="17" creationId="{BDA58F85-DF43-4677-B63D-9D273B292E38}"/>
          </ac:spMkLst>
        </pc:spChg>
        <pc:spChg chg="mod">
          <ac:chgData name="" userId="" providerId="" clId="Web-{D3BCB1DE-7E2F-446B-9015-DC3011ABF9B2}" dt="2019-05-29T16:28:16.946" v="1758" actId="20577"/>
          <ac:spMkLst>
            <pc:docMk/>
            <pc:sldMk cId="3258387379" sldId="426"/>
            <ac:spMk id="18" creationId="{B82A6331-B0F0-4814-A50A-688F5D2D3289}"/>
          </ac:spMkLst>
        </pc:spChg>
        <pc:spChg chg="mod">
          <ac:chgData name="" userId="" providerId="" clId="Web-{D3BCB1DE-7E2F-446B-9015-DC3011ABF9B2}" dt="2019-05-29T16:27:42.181" v="1744" actId="1076"/>
          <ac:spMkLst>
            <pc:docMk/>
            <pc:sldMk cId="3258387379" sldId="426"/>
            <ac:spMk id="19" creationId="{ED6E2D65-E6C4-4B53-B9A5-1359BD204B08}"/>
          </ac:spMkLst>
        </pc:spChg>
        <pc:spChg chg="mod">
          <ac:chgData name="" userId="" providerId="" clId="Web-{D3BCB1DE-7E2F-446B-9015-DC3011ABF9B2}" dt="2019-05-29T16:28:23.587" v="1762" actId="20577"/>
          <ac:spMkLst>
            <pc:docMk/>
            <pc:sldMk cId="3258387379" sldId="426"/>
            <ac:spMk id="20" creationId="{BFA3207D-B134-44D4-AA19-FCE5B0F1273D}"/>
          </ac:spMkLst>
        </pc:spChg>
        <pc:picChg chg="add del mod ord">
          <ac:chgData name="" userId="" providerId="" clId="Web-{D3BCB1DE-7E2F-446B-9015-DC3011ABF9B2}" dt="2019-05-29T16:27:33.868" v="1740"/>
          <ac:picMkLst>
            <pc:docMk/>
            <pc:sldMk cId="3258387379" sldId="426"/>
            <ac:picMk id="2" creationId="{CD552E66-1082-491A-AC04-28F582A75FE8}"/>
          </ac:picMkLst>
        </pc:picChg>
        <pc:picChg chg="mod">
          <ac:chgData name="" userId="" providerId="" clId="Web-{D3BCB1DE-7E2F-446B-9015-DC3011ABF9B2}" dt="2019-05-29T16:41:46.172" v="1964" actId="1076"/>
          <ac:picMkLst>
            <pc:docMk/>
            <pc:sldMk cId="3258387379" sldId="426"/>
            <ac:picMk id="9" creationId="{D09BF282-BEEB-4065-9F39-448054B2A650}"/>
          </ac:picMkLst>
        </pc:picChg>
      </pc:sldChg>
      <pc:sldChg chg="addSp delSp modSp">
        <pc:chgData name="" userId="" providerId="" clId="Web-{D3BCB1DE-7E2F-446B-9015-DC3011ABF9B2}" dt="2019-05-29T16:42:59.594" v="1977"/>
        <pc:sldMkLst>
          <pc:docMk/>
          <pc:sldMk cId="2837957677" sldId="427"/>
        </pc:sldMkLst>
        <pc:spChg chg="add">
          <ac:chgData name="" userId="" providerId="" clId="Web-{D3BCB1DE-7E2F-446B-9015-DC3011ABF9B2}" dt="2019-05-29T16:36:29.278" v="1877"/>
          <ac:spMkLst>
            <pc:docMk/>
            <pc:sldMk cId="2837957677" sldId="427"/>
            <ac:spMk id="3" creationId="{0301263B-3E3A-495E-8067-219F8B887218}"/>
          </ac:spMkLst>
        </pc:spChg>
        <pc:spChg chg="mod">
          <ac:chgData name="" userId="" providerId="" clId="Web-{D3BCB1DE-7E2F-446B-9015-DC3011ABF9B2}" dt="2019-05-29T16:35:52.106" v="1869" actId="1076"/>
          <ac:spMkLst>
            <pc:docMk/>
            <pc:sldMk cId="2837957677" sldId="427"/>
            <ac:spMk id="9" creationId="{DEC4A15A-82EB-47E7-824B-9A35E86EE955}"/>
          </ac:spMkLst>
        </pc:spChg>
        <pc:spChg chg="mod">
          <ac:chgData name="" userId="" providerId="" clId="Web-{D3BCB1DE-7E2F-446B-9015-DC3011ABF9B2}" dt="2019-05-29T16:35:55.075" v="1870" actId="1076"/>
          <ac:spMkLst>
            <pc:docMk/>
            <pc:sldMk cId="2837957677" sldId="427"/>
            <ac:spMk id="11" creationId="{90FE4018-AA4C-411C-BE93-4BA9C9E7760D}"/>
          </ac:spMkLst>
        </pc:spChg>
        <pc:spChg chg="mod">
          <ac:chgData name="" userId="" providerId="" clId="Web-{D3BCB1DE-7E2F-446B-9015-DC3011ABF9B2}" dt="2019-05-29T16:35:58.778" v="1872" actId="1076"/>
          <ac:spMkLst>
            <pc:docMk/>
            <pc:sldMk cId="2837957677" sldId="427"/>
            <ac:spMk id="13" creationId="{9E188D89-3DAA-4301-AC57-1519F6C3541A}"/>
          </ac:spMkLst>
        </pc:spChg>
        <pc:spChg chg="mod">
          <ac:chgData name="" userId="" providerId="" clId="Web-{D3BCB1DE-7E2F-446B-9015-DC3011ABF9B2}" dt="2019-05-29T16:35:57.606" v="1871" actId="1076"/>
          <ac:spMkLst>
            <pc:docMk/>
            <pc:sldMk cId="2837957677" sldId="427"/>
            <ac:spMk id="14" creationId="{CB983FE3-FAF0-43E4-B658-FD52FF9BE9B2}"/>
          </ac:spMkLst>
        </pc:spChg>
        <pc:spChg chg="mod">
          <ac:chgData name="" userId="" providerId="" clId="Web-{D3BCB1DE-7E2F-446B-9015-DC3011ABF9B2}" dt="2019-05-29T16:36:03.606" v="1873" actId="1076"/>
          <ac:spMkLst>
            <pc:docMk/>
            <pc:sldMk cId="2837957677" sldId="427"/>
            <ac:spMk id="15" creationId="{BDBA370A-4462-42FB-90DA-8BBCB6F0F0E5}"/>
          </ac:spMkLst>
        </pc:spChg>
        <pc:spChg chg="mod">
          <ac:chgData name="" userId="" providerId="" clId="Web-{D3BCB1DE-7E2F-446B-9015-DC3011ABF9B2}" dt="2019-05-29T16:36:15.185" v="1876" actId="1076"/>
          <ac:spMkLst>
            <pc:docMk/>
            <pc:sldMk cId="2837957677" sldId="427"/>
            <ac:spMk id="16" creationId="{34F901E4-63D2-4B50-A9D2-6B44AA4E5815}"/>
          </ac:spMkLst>
        </pc:spChg>
        <pc:spChg chg="mod">
          <ac:chgData name="" userId="" providerId="" clId="Web-{D3BCB1DE-7E2F-446B-9015-DC3011ABF9B2}" dt="2019-05-29T16:36:10.138" v="1875" actId="1076"/>
          <ac:spMkLst>
            <pc:docMk/>
            <pc:sldMk cId="2837957677" sldId="427"/>
            <ac:spMk id="19" creationId="{ECE90D0A-3372-472B-B005-4FEC94E7D5B3}"/>
          </ac:spMkLst>
        </pc:spChg>
        <pc:picChg chg="add del ord">
          <ac:chgData name="" userId="" providerId="" clId="Web-{D3BCB1DE-7E2F-446B-9015-DC3011ABF9B2}" dt="2019-05-29T16:35:41.169" v="1867"/>
          <ac:picMkLst>
            <pc:docMk/>
            <pc:sldMk cId="2837957677" sldId="427"/>
            <ac:picMk id="2" creationId="{57BC70E0-3DEC-46B6-869B-0F2D1FA2B93A}"/>
          </ac:picMkLst>
        </pc:picChg>
        <pc:picChg chg="add del ord">
          <ac:chgData name="" userId="" providerId="" clId="Web-{D3BCB1DE-7E2F-446B-9015-DC3011ABF9B2}" dt="2019-05-29T16:42:59.594" v="1977"/>
          <ac:picMkLst>
            <pc:docMk/>
            <pc:sldMk cId="2837957677" sldId="427"/>
            <ac:picMk id="4" creationId="{DBF6E5AF-8F3B-4F89-B310-7EAE10F43878}"/>
          </ac:picMkLst>
        </pc:picChg>
        <pc:picChg chg="add del mod">
          <ac:chgData name="" userId="" providerId="" clId="Web-{D3BCB1DE-7E2F-446B-9015-DC3011ABF9B2}" dt="2019-05-29T16:42:54.516" v="1975" actId="1076"/>
          <ac:picMkLst>
            <pc:docMk/>
            <pc:sldMk cId="2837957677" sldId="427"/>
            <ac:picMk id="6" creationId="{73B98567-04EC-4D41-816E-56A3FB6102D0}"/>
          </ac:picMkLst>
        </pc:picChg>
      </pc:sldChg>
      <pc:sldChg chg="del">
        <pc:chgData name="" userId="" providerId="" clId="Web-{D3BCB1DE-7E2F-446B-9015-DC3011ABF9B2}" dt="2019-05-29T15:35:11.375" v="1036"/>
        <pc:sldMkLst>
          <pc:docMk/>
          <pc:sldMk cId="1096641688" sldId="428"/>
        </pc:sldMkLst>
      </pc:sldChg>
      <pc:sldChg chg="del">
        <pc:chgData name="" userId="" providerId="" clId="Web-{D3BCB1DE-7E2F-446B-9015-DC3011ABF9B2}" dt="2019-05-29T15:31:36.921" v="998"/>
        <pc:sldMkLst>
          <pc:docMk/>
          <pc:sldMk cId="3368439794" sldId="429"/>
        </pc:sldMkLst>
      </pc:sldChg>
      <pc:sldChg chg="del">
        <pc:chgData name="" userId="" providerId="" clId="Web-{D3BCB1DE-7E2F-446B-9015-DC3011ABF9B2}" dt="2019-05-29T15:33:02.140" v="1004"/>
        <pc:sldMkLst>
          <pc:docMk/>
          <pc:sldMk cId="1208448932" sldId="430"/>
        </pc:sldMkLst>
      </pc:sldChg>
      <pc:sldChg chg="addSp delSp modSp">
        <pc:chgData name="" userId="" providerId="" clId="Web-{D3BCB1DE-7E2F-446B-9015-DC3011ABF9B2}" dt="2019-05-29T15:30:06.811" v="975" actId="20577"/>
        <pc:sldMkLst>
          <pc:docMk/>
          <pc:sldMk cId="2964776981" sldId="431"/>
        </pc:sldMkLst>
        <pc:spChg chg="add mod">
          <ac:chgData name="" userId="" providerId="" clId="Web-{D3BCB1DE-7E2F-446B-9015-DC3011ABF9B2}" dt="2019-05-29T15:30:06.811" v="975" actId="20577"/>
          <ac:spMkLst>
            <pc:docMk/>
            <pc:sldMk cId="2964776981" sldId="431"/>
            <ac:spMk id="10" creationId="{87382AD3-06C6-46BD-A6A8-703D76244ABC}"/>
          </ac:spMkLst>
        </pc:spChg>
        <pc:picChg chg="add del">
          <ac:chgData name="" userId="" providerId="" clId="Web-{D3BCB1DE-7E2F-446B-9015-DC3011ABF9B2}" dt="2019-05-29T15:28:52.232" v="958"/>
          <ac:picMkLst>
            <pc:docMk/>
            <pc:sldMk cId="2964776981" sldId="431"/>
            <ac:picMk id="2" creationId="{6273D42D-E917-4D28-9D0D-70A77A634FF1}"/>
          </ac:picMkLst>
        </pc:picChg>
        <pc:picChg chg="add del">
          <ac:chgData name="" userId="" providerId="" clId="Web-{D3BCB1DE-7E2F-446B-9015-DC3011ABF9B2}" dt="2019-05-29T15:29:02.404" v="960"/>
          <ac:picMkLst>
            <pc:docMk/>
            <pc:sldMk cId="2964776981" sldId="431"/>
            <ac:picMk id="3" creationId="{495463ED-DBFC-48EA-95F4-F29DCF55FF78}"/>
          </ac:picMkLst>
        </pc:picChg>
        <pc:picChg chg="mod">
          <ac:chgData name="" userId="" providerId="" clId="Web-{D3BCB1DE-7E2F-446B-9015-DC3011ABF9B2}" dt="2019-05-29T15:28:50.904" v="957" actId="1076"/>
          <ac:picMkLst>
            <pc:docMk/>
            <pc:sldMk cId="2964776981" sldId="431"/>
            <ac:picMk id="6" creationId="{04EA1A89-AC56-4080-B7C2-54E4D29D2E47}"/>
          </ac:picMkLst>
        </pc:picChg>
      </pc:sldChg>
      <pc:sldChg chg="del">
        <pc:chgData name="" userId="" providerId="" clId="Web-{D3BCB1DE-7E2F-446B-9015-DC3011ABF9B2}" dt="2019-05-29T15:34:12.969" v="1021"/>
        <pc:sldMkLst>
          <pc:docMk/>
          <pc:sldMk cId="2007499780" sldId="432"/>
        </pc:sldMkLst>
      </pc:sldChg>
      <pc:sldChg chg="del">
        <pc:chgData name="" userId="" providerId="" clId="Web-{D3BCB1DE-7E2F-446B-9015-DC3011ABF9B2}" dt="2019-05-29T15:48:49.131" v="1176"/>
        <pc:sldMkLst>
          <pc:docMk/>
          <pc:sldMk cId="3451126945" sldId="433"/>
        </pc:sldMkLst>
      </pc:sldChg>
      <pc:sldChg chg="del">
        <pc:chgData name="" userId="" providerId="" clId="Web-{D3BCB1DE-7E2F-446B-9015-DC3011ABF9B2}" dt="2019-05-29T15:47:59.913" v="1164"/>
        <pc:sldMkLst>
          <pc:docMk/>
          <pc:sldMk cId="2529787309" sldId="434"/>
        </pc:sldMkLst>
      </pc:sldChg>
      <pc:sldChg chg="del">
        <pc:chgData name="" userId="" providerId="" clId="Web-{D3BCB1DE-7E2F-446B-9015-DC3011ABF9B2}" dt="2019-05-29T15:49:16.772" v="1188"/>
        <pc:sldMkLst>
          <pc:docMk/>
          <pc:sldMk cId="2927893296" sldId="435"/>
        </pc:sldMkLst>
      </pc:sldChg>
      <pc:sldChg chg="addSp delSp modSp del">
        <pc:chgData name="" userId="" providerId="" clId="Web-{D3BCB1DE-7E2F-446B-9015-DC3011ABF9B2}" dt="2019-05-29T15:03:10.017" v="574"/>
        <pc:sldMkLst>
          <pc:docMk/>
          <pc:sldMk cId="2907564275" sldId="436"/>
        </pc:sldMkLst>
        <pc:spChg chg="add mod">
          <ac:chgData name="" userId="" providerId="" clId="Web-{D3BCB1DE-7E2F-446B-9015-DC3011ABF9B2}" dt="2019-05-29T15:01:10.078" v="544" actId="1076"/>
          <ac:spMkLst>
            <pc:docMk/>
            <pc:sldMk cId="2907564275" sldId="436"/>
            <ac:spMk id="2" creationId="{18B545D4-CC7B-4324-AD55-928FED1F0859}"/>
          </ac:spMkLst>
        </pc:spChg>
        <pc:spChg chg="mod">
          <ac:chgData name="" userId="" providerId="" clId="Web-{D3BCB1DE-7E2F-446B-9015-DC3011ABF9B2}" dt="2019-05-29T15:02:10.079" v="559" actId="20577"/>
          <ac:spMkLst>
            <pc:docMk/>
            <pc:sldMk cId="2907564275" sldId="436"/>
            <ac:spMk id="5" creationId="{B8F60C93-4539-4744-9BB9-2B08D0D2F627}"/>
          </ac:spMkLst>
        </pc:spChg>
        <pc:spChg chg="add del">
          <ac:chgData name="" userId="" providerId="" clId="Web-{D3BCB1DE-7E2F-446B-9015-DC3011ABF9B2}" dt="2019-05-29T15:00:36.625" v="523"/>
          <ac:spMkLst>
            <pc:docMk/>
            <pc:sldMk cId="2907564275" sldId="436"/>
            <ac:spMk id="6" creationId="{311002B8-219A-423C-B389-17F196C06EBA}"/>
          </ac:spMkLst>
        </pc:spChg>
        <pc:picChg chg="mod">
          <ac:chgData name="" userId="" providerId="" clId="Web-{D3BCB1DE-7E2F-446B-9015-DC3011ABF9B2}" dt="2019-05-29T14:50:42.354" v="483" actId="14100"/>
          <ac:picMkLst>
            <pc:docMk/>
            <pc:sldMk cId="2907564275" sldId="436"/>
            <ac:picMk id="7" creationId="{FBEB4852-7DE8-4E9D-A2AC-607C19D62A86}"/>
          </ac:picMkLst>
        </pc:picChg>
      </pc:sldChg>
      <pc:sldChg chg="addSp delSp modSp ord">
        <pc:chgData name="" userId="" providerId="" clId="Web-{D3BCB1DE-7E2F-446B-9015-DC3011ABF9B2}" dt="2019-05-29T15:28:09.810" v="947"/>
        <pc:sldMkLst>
          <pc:docMk/>
          <pc:sldMk cId="2966548607" sldId="437"/>
        </pc:sldMkLst>
        <pc:spChg chg="add mod">
          <ac:chgData name="" userId="" providerId="" clId="Web-{D3BCB1DE-7E2F-446B-9015-DC3011ABF9B2}" dt="2019-05-29T15:00:54.250" v="540" actId="20577"/>
          <ac:spMkLst>
            <pc:docMk/>
            <pc:sldMk cId="2966548607" sldId="437"/>
            <ac:spMk id="3" creationId="{8DC67A43-90A2-4562-848E-01F7A35B0594}"/>
          </ac:spMkLst>
        </pc:spChg>
        <pc:spChg chg="del">
          <ac:chgData name="" userId="" providerId="" clId="Web-{D3BCB1DE-7E2F-446B-9015-DC3011ABF9B2}" dt="2019-05-29T15:02:32.142" v="567"/>
          <ac:spMkLst>
            <pc:docMk/>
            <pc:sldMk cId="2966548607" sldId="437"/>
            <ac:spMk id="5" creationId="{B8F60C93-4539-4744-9BB9-2B08D0D2F627}"/>
          </ac:spMkLst>
        </pc:spChg>
        <pc:spChg chg="add mod">
          <ac:chgData name="" userId="" providerId="" clId="Web-{D3BCB1DE-7E2F-446B-9015-DC3011ABF9B2}" dt="2019-05-29T15:02:37.017" v="568" actId="1076"/>
          <ac:spMkLst>
            <pc:docMk/>
            <pc:sldMk cId="2966548607" sldId="437"/>
            <ac:spMk id="10" creationId="{D9923B3D-70C0-43C5-82C7-ACBFA16A887F}"/>
          </ac:spMkLst>
        </pc:spChg>
        <pc:picChg chg="add del">
          <ac:chgData name="" userId="" providerId="" clId="Web-{D3BCB1DE-7E2F-446B-9015-DC3011ABF9B2}" dt="2019-05-29T15:00:25.328" v="520"/>
          <ac:picMkLst>
            <pc:docMk/>
            <pc:sldMk cId="2966548607" sldId="437"/>
            <ac:picMk id="2" creationId="{9334A725-E287-4E14-B5BB-D4FBAF52FCB3}"/>
          </ac:picMkLst>
        </pc:picChg>
        <pc:picChg chg="mod">
          <ac:chgData name="" userId="" providerId="" clId="Web-{D3BCB1DE-7E2F-446B-9015-DC3011ABF9B2}" dt="2019-05-29T15:00:24.172" v="519" actId="14100"/>
          <ac:picMkLst>
            <pc:docMk/>
            <pc:sldMk cId="2966548607" sldId="437"/>
            <ac:picMk id="6" creationId="{CECA3E46-DE4A-4E17-B9E8-978AC2E8731F}"/>
          </ac:picMkLst>
        </pc:picChg>
      </pc:sldChg>
      <pc:sldChg chg="del">
        <pc:chgData name="" userId="" providerId="" clId="Web-{D3BCB1DE-7E2F-446B-9015-DC3011ABF9B2}" dt="2019-05-29T15:58:24.276" v="1293"/>
        <pc:sldMkLst>
          <pc:docMk/>
          <pc:sldMk cId="3012756080" sldId="438"/>
        </pc:sldMkLst>
      </pc:sldChg>
      <pc:sldChg chg="del">
        <pc:chgData name="" userId="" providerId="" clId="Web-{D3BCB1DE-7E2F-446B-9015-DC3011ABF9B2}" dt="2019-05-29T15:58:54.183" v="1304"/>
        <pc:sldMkLst>
          <pc:docMk/>
          <pc:sldMk cId="2693900494" sldId="439"/>
        </pc:sldMkLst>
      </pc:sldChg>
      <pc:sldChg chg="addSp modSp new">
        <pc:chgData name="" userId="" providerId="" clId="Web-{D3BCB1DE-7E2F-446B-9015-DC3011ABF9B2}" dt="2019-05-29T14:32:53.534" v="281" actId="14100"/>
        <pc:sldMkLst>
          <pc:docMk/>
          <pc:sldMk cId="2084258359" sldId="440"/>
        </pc:sldMkLst>
        <pc:spChg chg="mod">
          <ac:chgData name="" userId="" providerId="" clId="Web-{D3BCB1DE-7E2F-446B-9015-DC3011ABF9B2}" dt="2019-05-29T14:31:47.189" v="267" actId="1076"/>
          <ac:spMkLst>
            <pc:docMk/>
            <pc:sldMk cId="2084258359" sldId="440"/>
            <ac:spMk id="2" creationId="{90EB34F3-FBC3-47A8-94CC-A4514A12F885}"/>
          </ac:spMkLst>
        </pc:spChg>
        <pc:spChg chg="mod">
          <ac:chgData name="" userId="" providerId="" clId="Web-{D3BCB1DE-7E2F-446B-9015-DC3011ABF9B2}" dt="2019-05-29T14:32:53.534" v="281" actId="14100"/>
          <ac:spMkLst>
            <pc:docMk/>
            <pc:sldMk cId="2084258359" sldId="440"/>
            <ac:spMk id="3" creationId="{5EBEDDBB-0B3E-4BC5-AE9D-236796EE3FE9}"/>
          </ac:spMkLst>
        </pc:spChg>
        <pc:spChg chg="add mod ord">
          <ac:chgData name="" userId="" providerId="" clId="Web-{D3BCB1DE-7E2F-446B-9015-DC3011ABF9B2}" dt="2019-05-29T14:32:40.033" v="278" actId="14100"/>
          <ac:spMkLst>
            <pc:docMk/>
            <pc:sldMk cId="2084258359" sldId="440"/>
            <ac:spMk id="5" creationId="{0DD2E2BF-EE67-42F2-82AD-3E1B94E9C2D3}"/>
          </ac:spMkLst>
        </pc:spChg>
        <pc:spChg chg="add">
          <ac:chgData name="" userId="" providerId="" clId="Web-{D3BCB1DE-7E2F-446B-9015-DC3011ABF9B2}" dt="2019-05-29T14:32:06.236" v="272"/>
          <ac:spMkLst>
            <pc:docMk/>
            <pc:sldMk cId="2084258359" sldId="440"/>
            <ac:spMk id="7" creationId="{93C1FF47-9549-49C4-AABA-CECEF0DB8D2B}"/>
          </ac:spMkLst>
        </pc:spChg>
      </pc:sldChg>
      <pc:sldChg chg="addSp delSp modSp add replId">
        <pc:chgData name="" userId="" providerId="" clId="Web-{D3BCB1DE-7E2F-446B-9015-DC3011ABF9B2}" dt="2019-05-29T14:34:30.487" v="310" actId="14100"/>
        <pc:sldMkLst>
          <pc:docMk/>
          <pc:sldMk cId="3273610995" sldId="441"/>
        </pc:sldMkLst>
        <pc:spChg chg="mod">
          <ac:chgData name="" userId="" providerId="" clId="Web-{D3BCB1DE-7E2F-446B-9015-DC3011ABF9B2}" dt="2019-05-29T14:33:25.924" v="287" actId="20577"/>
          <ac:spMkLst>
            <pc:docMk/>
            <pc:sldMk cId="3273610995" sldId="441"/>
            <ac:spMk id="2" creationId="{90EB34F3-FBC3-47A8-94CC-A4514A12F885}"/>
          </ac:spMkLst>
        </pc:spChg>
        <pc:spChg chg="del">
          <ac:chgData name="" userId="" providerId="" clId="Web-{D3BCB1DE-7E2F-446B-9015-DC3011ABF9B2}" dt="2019-05-29T14:33:38.409" v="288"/>
          <ac:spMkLst>
            <pc:docMk/>
            <pc:sldMk cId="3273610995" sldId="441"/>
            <ac:spMk id="3" creationId="{5EBEDDBB-0B3E-4BC5-AE9D-236796EE3FE9}"/>
          </ac:spMkLst>
        </pc:spChg>
        <pc:spChg chg="del">
          <ac:chgData name="" userId="" providerId="" clId="Web-{D3BCB1DE-7E2F-446B-9015-DC3011ABF9B2}" dt="2019-05-29T14:33:38.409" v="289"/>
          <ac:spMkLst>
            <pc:docMk/>
            <pc:sldMk cId="3273610995" sldId="441"/>
            <ac:spMk id="5" creationId="{0DD2E2BF-EE67-42F2-82AD-3E1B94E9C2D3}"/>
          </ac:spMkLst>
        </pc:spChg>
        <pc:spChg chg="add del mod">
          <ac:chgData name="" userId="" providerId="" clId="Web-{D3BCB1DE-7E2F-446B-9015-DC3011ABF9B2}" dt="2019-05-29T14:33:50.081" v="290"/>
          <ac:spMkLst>
            <pc:docMk/>
            <pc:sldMk cId="3273610995" sldId="441"/>
            <ac:spMk id="6" creationId="{68EF281A-A586-45D2-8066-185DD00A33B6}"/>
          </ac:spMkLst>
        </pc:spChg>
        <pc:spChg chg="add mod">
          <ac:chgData name="" userId="" providerId="" clId="Web-{D3BCB1DE-7E2F-446B-9015-DC3011ABF9B2}" dt="2019-05-29T14:34:30.487" v="310" actId="14100"/>
          <ac:spMkLst>
            <pc:docMk/>
            <pc:sldMk cId="3273610995" sldId="441"/>
            <ac:spMk id="9" creationId="{9B14A1C1-A787-42F3-8612-8B01F937AA9D}"/>
          </ac:spMkLst>
        </pc:spChg>
        <pc:spChg chg="add mod">
          <ac:chgData name="" userId="" providerId="" clId="Web-{D3BCB1DE-7E2F-446B-9015-DC3011ABF9B2}" dt="2019-05-29T14:34:27.222" v="308" actId="1076"/>
          <ac:spMkLst>
            <pc:docMk/>
            <pc:sldMk cId="3273610995" sldId="441"/>
            <ac:spMk id="15" creationId="{37CB0548-8728-4C2E-B60E-D3C938F6EFF9}"/>
          </ac:spMkLst>
        </pc:spChg>
        <pc:spChg chg="add mod">
          <ac:chgData name="" userId="" providerId="" clId="Web-{D3BCB1DE-7E2F-446B-9015-DC3011ABF9B2}" dt="2019-05-29T14:34:27.206" v="306" actId="1076"/>
          <ac:spMkLst>
            <pc:docMk/>
            <pc:sldMk cId="3273610995" sldId="441"/>
            <ac:spMk id="17" creationId="{67ADFE88-CFFB-42EA-B0A7-466421C0BD5B}"/>
          </ac:spMkLst>
        </pc:spChg>
        <pc:spChg chg="add mod">
          <ac:chgData name="" userId="" providerId="" clId="Web-{D3BCB1DE-7E2F-446B-9015-DC3011ABF9B2}" dt="2019-05-29T14:34:27.206" v="307" actId="1076"/>
          <ac:spMkLst>
            <pc:docMk/>
            <pc:sldMk cId="3273610995" sldId="441"/>
            <ac:spMk id="19" creationId="{029BC1D1-2D19-4A24-A76F-F6D0211A3029}"/>
          </ac:spMkLst>
        </pc:spChg>
        <pc:spChg chg="add mod">
          <ac:chgData name="" userId="" providerId="" clId="Web-{D3BCB1DE-7E2F-446B-9015-DC3011ABF9B2}" dt="2019-05-29T14:34:18.237" v="303" actId="1076"/>
          <ac:spMkLst>
            <pc:docMk/>
            <pc:sldMk cId="3273610995" sldId="441"/>
            <ac:spMk id="21" creationId="{9993427F-E452-4E0B-91D3-78616AA71749}"/>
          </ac:spMkLst>
        </pc:spChg>
        <pc:picChg chg="add mod">
          <ac:chgData name="" userId="" providerId="" clId="Web-{D3BCB1DE-7E2F-446B-9015-DC3011ABF9B2}" dt="2019-05-29T14:34:27.191" v="304" actId="1076"/>
          <ac:picMkLst>
            <pc:docMk/>
            <pc:sldMk cId="3273610995" sldId="441"/>
            <ac:picMk id="11" creationId="{F1BBA803-FEED-41CC-B8BE-01F8CFDD3113}"/>
          </ac:picMkLst>
        </pc:picChg>
        <pc:picChg chg="add mod">
          <ac:chgData name="" userId="" providerId="" clId="Web-{D3BCB1DE-7E2F-446B-9015-DC3011ABF9B2}" dt="2019-05-29T14:34:27.206" v="305" actId="1076"/>
          <ac:picMkLst>
            <pc:docMk/>
            <pc:sldMk cId="3273610995" sldId="441"/>
            <ac:picMk id="13" creationId="{354DF656-C3AA-4A70-990B-72E3E4678E3A}"/>
          </ac:picMkLst>
        </pc:picChg>
      </pc:sldChg>
      <pc:sldChg chg="add del replId">
        <pc:chgData name="" userId="" providerId="" clId="Web-{D3BCB1DE-7E2F-446B-9015-DC3011ABF9B2}" dt="2019-05-29T14:32:25.236" v="275"/>
        <pc:sldMkLst>
          <pc:docMk/>
          <pc:sldMk cId="3830223152" sldId="441"/>
        </pc:sldMkLst>
      </pc:sldChg>
      <pc:sldChg chg="modSp add ord replId">
        <pc:chgData name="" userId="" providerId="" clId="Web-{D3BCB1DE-7E2F-446B-9015-DC3011ABF9B2}" dt="2019-05-29T14:51:38.167" v="487" actId="1076"/>
        <pc:sldMkLst>
          <pc:docMk/>
          <pc:sldMk cId="2249912369" sldId="442"/>
        </pc:sldMkLst>
        <pc:spChg chg="mod">
          <ac:chgData name="" userId="" providerId="" clId="Web-{D3BCB1DE-7E2F-446B-9015-DC3011ABF9B2}" dt="2019-05-29T14:51:38.167" v="486" actId="1076"/>
          <ac:spMkLst>
            <pc:docMk/>
            <pc:sldMk cId="2249912369" sldId="442"/>
            <ac:spMk id="2" creationId="{90EB34F3-FBC3-47A8-94CC-A4514A12F885}"/>
          </ac:spMkLst>
        </pc:spChg>
        <pc:spChg chg="mod">
          <ac:chgData name="" userId="" providerId="" clId="Web-{D3BCB1DE-7E2F-446B-9015-DC3011ABF9B2}" dt="2019-05-29T14:51:38.167" v="487" actId="1076"/>
          <ac:spMkLst>
            <pc:docMk/>
            <pc:sldMk cId="2249912369" sldId="442"/>
            <ac:spMk id="3" creationId="{5EBEDDBB-0B3E-4BC5-AE9D-236796EE3FE9}"/>
          </ac:spMkLst>
        </pc:spChg>
        <pc:spChg chg="mod">
          <ac:chgData name="" userId="" providerId="" clId="Web-{D3BCB1DE-7E2F-446B-9015-DC3011ABF9B2}" dt="2019-05-29T14:51:38.152" v="485" actId="1076"/>
          <ac:spMkLst>
            <pc:docMk/>
            <pc:sldMk cId="2249912369" sldId="442"/>
            <ac:spMk id="5" creationId="{0DD2E2BF-EE67-42F2-82AD-3E1B94E9C2D3}"/>
          </ac:spMkLst>
        </pc:spChg>
      </pc:sldChg>
      <pc:sldChg chg="addSp delSp modSp add replId">
        <pc:chgData name="" userId="" providerId="" clId="Web-{D3BCB1DE-7E2F-446B-9015-DC3011ABF9B2}" dt="2019-05-29T14:46:38.446" v="449" actId="20577"/>
        <pc:sldMkLst>
          <pc:docMk/>
          <pc:sldMk cId="2931466043" sldId="443"/>
        </pc:sldMkLst>
        <pc:spChg chg="mod">
          <ac:chgData name="" userId="" providerId="" clId="Web-{D3BCB1DE-7E2F-446B-9015-DC3011ABF9B2}" dt="2019-05-29T14:46:38.446" v="449" actId="20577"/>
          <ac:spMkLst>
            <pc:docMk/>
            <pc:sldMk cId="2931466043" sldId="443"/>
            <ac:spMk id="2" creationId="{90EB34F3-FBC3-47A8-94CC-A4514A12F885}"/>
          </ac:spMkLst>
        </pc:spChg>
        <pc:spChg chg="del mod">
          <ac:chgData name="" userId="" providerId="" clId="Web-{D3BCB1DE-7E2F-446B-9015-DC3011ABF9B2}" dt="2019-05-29T14:41:08.397" v="377"/>
          <ac:spMkLst>
            <pc:docMk/>
            <pc:sldMk cId="2931466043" sldId="443"/>
            <ac:spMk id="3" creationId="{5EBEDDBB-0B3E-4BC5-AE9D-236796EE3FE9}"/>
          </ac:spMkLst>
        </pc:spChg>
        <pc:spChg chg="mod">
          <ac:chgData name="" userId="" providerId="" clId="Web-{D3BCB1DE-7E2F-446B-9015-DC3011ABF9B2}" dt="2019-05-29T14:46:27.227" v="446" actId="1076"/>
          <ac:spMkLst>
            <pc:docMk/>
            <pc:sldMk cId="2931466043" sldId="443"/>
            <ac:spMk id="5" creationId="{0DD2E2BF-EE67-42F2-82AD-3E1B94E9C2D3}"/>
          </ac:spMkLst>
        </pc:spChg>
        <pc:spChg chg="add mod">
          <ac:chgData name="" userId="" providerId="" clId="Web-{D3BCB1DE-7E2F-446B-9015-DC3011ABF9B2}" dt="2019-05-29T14:46:27.227" v="447" actId="1076"/>
          <ac:spMkLst>
            <pc:docMk/>
            <pc:sldMk cId="2931466043" sldId="443"/>
            <ac:spMk id="6" creationId="{D251A53A-0B58-43C1-A87D-BF36DF50ADAD}"/>
          </ac:spMkLst>
        </pc:spChg>
        <pc:spChg chg="add del">
          <ac:chgData name="" userId="" providerId="" clId="Web-{D3BCB1DE-7E2F-446B-9015-DC3011ABF9B2}" dt="2019-05-29T14:41:37.319" v="386"/>
          <ac:spMkLst>
            <pc:docMk/>
            <pc:sldMk cId="2931466043" sldId="443"/>
            <ac:spMk id="8" creationId="{18C858E0-3FCF-4FB6-A233-D56F0D020093}"/>
          </ac:spMkLst>
        </pc:spChg>
        <pc:picChg chg="add mod">
          <ac:chgData name="" userId="" providerId="" clId="Web-{D3BCB1DE-7E2F-446B-9015-DC3011ABF9B2}" dt="2019-05-29T14:46:12.040" v="445" actId="1076"/>
          <ac:picMkLst>
            <pc:docMk/>
            <pc:sldMk cId="2931466043" sldId="443"/>
            <ac:picMk id="9" creationId="{A384E33A-637A-4502-9DA6-FABC922560E5}"/>
          </ac:picMkLst>
        </pc:picChg>
      </pc:sldChg>
      <pc:sldChg chg="addSp delSp modSp add replId">
        <pc:chgData name="" userId="" providerId="" clId="Web-{D3BCB1DE-7E2F-446B-9015-DC3011ABF9B2}" dt="2019-05-29T14:50:17.135" v="480" actId="14100"/>
        <pc:sldMkLst>
          <pc:docMk/>
          <pc:sldMk cId="2385725805" sldId="444"/>
        </pc:sldMkLst>
        <pc:spChg chg="mod">
          <ac:chgData name="" userId="" providerId="" clId="Web-{D3BCB1DE-7E2F-446B-9015-DC3011ABF9B2}" dt="2019-05-29T14:50:17.135" v="480" actId="14100"/>
          <ac:spMkLst>
            <pc:docMk/>
            <pc:sldMk cId="2385725805" sldId="444"/>
            <ac:spMk id="2" creationId="{90EB34F3-FBC3-47A8-94CC-A4514A12F885}"/>
          </ac:spMkLst>
        </pc:spChg>
        <pc:spChg chg="mod">
          <ac:chgData name="" userId="" providerId="" clId="Web-{D3BCB1DE-7E2F-446B-9015-DC3011ABF9B2}" dt="2019-05-29T14:48:31.838" v="466" actId="20577"/>
          <ac:spMkLst>
            <pc:docMk/>
            <pc:sldMk cId="2385725805" sldId="444"/>
            <ac:spMk id="6" creationId="{D251A53A-0B58-43C1-A87D-BF36DF50ADAD}"/>
          </ac:spMkLst>
        </pc:spChg>
        <pc:picChg chg="add del mod">
          <ac:chgData name="" userId="" providerId="" clId="Web-{D3BCB1DE-7E2F-446B-9015-DC3011ABF9B2}" dt="2019-05-29T14:49:10.869" v="468"/>
          <ac:picMkLst>
            <pc:docMk/>
            <pc:sldMk cId="2385725805" sldId="444"/>
            <ac:picMk id="3" creationId="{448A1C50-C362-4B36-8675-11F0834D278A}"/>
          </ac:picMkLst>
        </pc:picChg>
        <pc:picChg chg="add del mod">
          <ac:chgData name="" userId="" providerId="" clId="Web-{D3BCB1DE-7E2F-446B-9015-DC3011ABF9B2}" dt="2019-05-29T14:49:52.713" v="474"/>
          <ac:picMkLst>
            <pc:docMk/>
            <pc:sldMk cId="2385725805" sldId="444"/>
            <ac:picMk id="8" creationId="{38C49D0A-ACC9-409F-8E98-E9554E32314F}"/>
          </ac:picMkLst>
        </pc:picChg>
        <pc:picChg chg="del mod">
          <ac:chgData name="" userId="" providerId="" clId="Web-{D3BCB1DE-7E2F-446B-9015-DC3011ABF9B2}" dt="2019-05-29T14:47:17.400" v="457"/>
          <ac:picMkLst>
            <pc:docMk/>
            <pc:sldMk cId="2385725805" sldId="444"/>
            <ac:picMk id="9" creationId="{A384E33A-637A-4502-9DA6-FABC922560E5}"/>
          </ac:picMkLst>
        </pc:picChg>
        <pc:picChg chg="add mod">
          <ac:chgData name="" userId="" providerId="" clId="Web-{D3BCB1DE-7E2F-446B-9015-DC3011ABF9B2}" dt="2019-05-29T14:50:09.323" v="479" actId="14100"/>
          <ac:picMkLst>
            <pc:docMk/>
            <pc:sldMk cId="2385725805" sldId="444"/>
            <ac:picMk id="11" creationId="{CF9CE47B-8DE6-4902-849F-7317AD7ABCA7}"/>
          </ac:picMkLst>
        </pc:picChg>
      </pc:sldChg>
      <pc:sldChg chg="addSp modSp add ord replId">
        <pc:chgData name="" userId="" providerId="" clId="Web-{D3BCB1DE-7E2F-446B-9015-DC3011ABF9B2}" dt="2019-05-29T15:03:25.439" v="591" actId="20577"/>
        <pc:sldMkLst>
          <pc:docMk/>
          <pc:sldMk cId="953911973" sldId="445"/>
        </pc:sldMkLst>
        <pc:spChg chg="mod">
          <ac:chgData name="" userId="" providerId="" clId="Web-{D3BCB1DE-7E2F-446B-9015-DC3011ABF9B2}" dt="2019-05-29T15:03:25.439" v="591" actId="20577"/>
          <ac:spMkLst>
            <pc:docMk/>
            <pc:sldMk cId="953911973" sldId="445"/>
            <ac:spMk id="3" creationId="{8DC67A43-90A2-4562-848E-01F7A35B0594}"/>
          </ac:spMkLst>
        </pc:spChg>
        <pc:spChg chg="mod">
          <ac:chgData name="" userId="" providerId="" clId="Web-{D3BCB1DE-7E2F-446B-9015-DC3011ABF9B2}" dt="2019-05-29T15:03:02.189" v="572" actId="20577"/>
          <ac:spMkLst>
            <pc:docMk/>
            <pc:sldMk cId="953911973" sldId="445"/>
            <ac:spMk id="10" creationId="{D9923B3D-70C0-43C5-82C7-ACBFA16A887F}"/>
          </ac:spMkLst>
        </pc:spChg>
        <pc:picChg chg="add">
          <ac:chgData name="" userId="" providerId="" clId="Web-{D3BCB1DE-7E2F-446B-9015-DC3011ABF9B2}" dt="2019-05-29T15:03:06.579" v="573"/>
          <ac:picMkLst>
            <pc:docMk/>
            <pc:sldMk cId="953911973" sldId="445"/>
            <ac:picMk id="2" creationId="{517EEBFA-C09D-4C7C-8527-F6EBC2CC5E6B}"/>
          </ac:picMkLst>
        </pc:picChg>
      </pc:sldChg>
      <pc:sldChg chg="add del replId">
        <pc:chgData name="" userId="" providerId="" clId="Web-{D3BCB1DE-7E2F-446B-9015-DC3011ABF9B2}" dt="2019-05-29T14:48:04.900" v="460"/>
        <pc:sldMkLst>
          <pc:docMk/>
          <pc:sldMk cId="3753972817" sldId="445"/>
        </pc:sldMkLst>
      </pc:sldChg>
      <pc:sldChg chg="addSp delSp modSp add del ord replId">
        <pc:chgData name="" userId="" providerId="" clId="Web-{D3BCB1DE-7E2F-446B-9015-DC3011ABF9B2}" dt="2019-05-29T15:15:02.804" v="764"/>
        <pc:sldMkLst>
          <pc:docMk/>
          <pc:sldMk cId="1914285283" sldId="446"/>
        </pc:sldMkLst>
        <pc:spChg chg="del">
          <ac:chgData name="" userId="" providerId="" clId="Web-{D3BCB1DE-7E2F-446B-9015-DC3011ABF9B2}" dt="2019-05-29T15:04:05.877" v="597"/>
          <ac:spMkLst>
            <pc:docMk/>
            <pc:sldMk cId="1914285283" sldId="446"/>
            <ac:spMk id="2" creationId="{90EB34F3-FBC3-47A8-94CC-A4514A12F885}"/>
          </ac:spMkLst>
        </pc:spChg>
        <pc:spChg chg="add del mod">
          <ac:chgData name="" userId="" providerId="" clId="Web-{D3BCB1DE-7E2F-446B-9015-DC3011ABF9B2}" dt="2019-05-29T15:04:14.439" v="600"/>
          <ac:spMkLst>
            <pc:docMk/>
            <pc:sldMk cId="1914285283" sldId="446"/>
            <ac:spMk id="4" creationId="{72ECE2B1-6DCC-454E-8B5D-97F77E9061DD}"/>
          </ac:spMkLst>
        </pc:spChg>
        <pc:spChg chg="mod">
          <ac:chgData name="" userId="" providerId="" clId="Web-{D3BCB1DE-7E2F-446B-9015-DC3011ABF9B2}" dt="2019-05-29T15:11:37.708" v="721" actId="1076"/>
          <ac:spMkLst>
            <pc:docMk/>
            <pc:sldMk cId="1914285283" sldId="446"/>
            <ac:spMk id="5" creationId="{0DD2E2BF-EE67-42F2-82AD-3E1B94E9C2D3}"/>
          </ac:spMkLst>
        </pc:spChg>
        <pc:spChg chg="mod">
          <ac:chgData name="" userId="" providerId="" clId="Web-{D3BCB1DE-7E2F-446B-9015-DC3011ABF9B2}" dt="2019-05-29T15:11:50.943" v="727" actId="1076"/>
          <ac:spMkLst>
            <pc:docMk/>
            <pc:sldMk cId="1914285283" sldId="446"/>
            <ac:spMk id="6" creationId="{D251A53A-0B58-43C1-A87D-BF36DF50ADAD}"/>
          </ac:spMkLst>
        </pc:spChg>
        <pc:picChg chg="add del mod">
          <ac:chgData name="" userId="" providerId="" clId="Web-{D3BCB1DE-7E2F-446B-9015-DC3011ABF9B2}" dt="2019-05-29T15:11:47.849" v="725"/>
          <ac:picMkLst>
            <pc:docMk/>
            <pc:sldMk cId="1914285283" sldId="446"/>
            <ac:picMk id="8" creationId="{7D094F89-B054-44ED-B2E7-3342D87E1F09}"/>
          </ac:picMkLst>
        </pc:picChg>
        <pc:picChg chg="add del mod">
          <ac:chgData name="" userId="" providerId="" clId="Web-{D3BCB1DE-7E2F-446B-9015-DC3011ABF9B2}" dt="2019-05-29T15:11:56.021" v="729"/>
          <ac:picMkLst>
            <pc:docMk/>
            <pc:sldMk cId="1914285283" sldId="446"/>
            <ac:picMk id="10" creationId="{D172C6E3-AF61-45FE-B95F-092C2D65941B}"/>
          </ac:picMkLst>
        </pc:picChg>
        <pc:picChg chg="del">
          <ac:chgData name="" userId="" providerId="" clId="Web-{D3BCB1DE-7E2F-446B-9015-DC3011ABF9B2}" dt="2019-05-29T15:04:05.877" v="596"/>
          <ac:picMkLst>
            <pc:docMk/>
            <pc:sldMk cId="1914285283" sldId="446"/>
            <ac:picMk id="11" creationId="{CF9CE47B-8DE6-4902-849F-7317AD7ABCA7}"/>
          </ac:picMkLst>
        </pc:picChg>
        <pc:picChg chg="add del">
          <ac:chgData name="" userId="" providerId="" clId="Web-{D3BCB1DE-7E2F-446B-9015-DC3011ABF9B2}" dt="2019-05-29T15:12:04.865" v="731"/>
          <ac:picMkLst>
            <pc:docMk/>
            <pc:sldMk cId="1914285283" sldId="446"/>
            <ac:picMk id="14" creationId="{9BBB7075-63CD-4A00-90F0-5A4B4B70ABDA}"/>
          </ac:picMkLst>
        </pc:picChg>
        <pc:picChg chg="add del">
          <ac:chgData name="" userId="" providerId="" clId="Web-{D3BCB1DE-7E2F-446B-9015-DC3011ABF9B2}" dt="2019-05-29T15:12:12.334" v="733"/>
          <ac:picMkLst>
            <pc:docMk/>
            <pc:sldMk cId="1914285283" sldId="446"/>
            <ac:picMk id="16" creationId="{1EA972FA-EDE2-450D-B4A7-5268803DC8B6}"/>
          </ac:picMkLst>
        </pc:picChg>
      </pc:sldChg>
      <pc:sldChg chg="addSp delSp modSp add replId">
        <pc:chgData name="" userId="" providerId="" clId="Web-{D3BCB1DE-7E2F-446B-9015-DC3011ABF9B2}" dt="2019-05-29T15:14:47.288" v="763" actId="14100"/>
        <pc:sldMkLst>
          <pc:docMk/>
          <pc:sldMk cId="3349018386" sldId="447"/>
        </pc:sldMkLst>
        <pc:spChg chg="add mod">
          <ac:chgData name="" userId="" providerId="" clId="Web-{D3BCB1DE-7E2F-446B-9015-DC3011ABF9B2}" dt="2019-05-29T15:14:38.585" v="761" actId="14100"/>
          <ac:spMkLst>
            <pc:docMk/>
            <pc:sldMk cId="3349018386" sldId="447"/>
            <ac:spMk id="2" creationId="{6FD5FC19-6806-4181-8160-EBEC8CBFE9B4}"/>
          </ac:spMkLst>
        </pc:spChg>
        <pc:spChg chg="del">
          <ac:chgData name="" userId="" providerId="" clId="Web-{D3BCB1DE-7E2F-446B-9015-DC3011ABF9B2}" dt="2019-05-29T15:12:29.349" v="738"/>
          <ac:spMkLst>
            <pc:docMk/>
            <pc:sldMk cId="3349018386" sldId="447"/>
            <ac:spMk id="3" creationId="{8DC67A43-90A2-4562-848E-01F7A35B0594}"/>
          </ac:spMkLst>
        </pc:spChg>
        <pc:spChg chg="add mod">
          <ac:chgData name="" userId="" providerId="" clId="Web-{D3BCB1DE-7E2F-446B-9015-DC3011ABF9B2}" dt="2019-05-29T15:14:47.288" v="763" actId="14100"/>
          <ac:spMkLst>
            <pc:docMk/>
            <pc:sldMk cId="3349018386" sldId="447"/>
            <ac:spMk id="5" creationId="{E18F5CCD-5406-40F6-B57C-7583A46F9121}"/>
          </ac:spMkLst>
        </pc:spChg>
        <pc:spChg chg="mod">
          <ac:chgData name="" userId="" providerId="" clId="Web-{D3BCB1DE-7E2F-446B-9015-DC3011ABF9B2}" dt="2019-05-29T15:13:05.256" v="748" actId="20577"/>
          <ac:spMkLst>
            <pc:docMk/>
            <pc:sldMk cId="3349018386" sldId="447"/>
            <ac:spMk id="10" creationId="{D9923B3D-70C0-43C5-82C7-ACBFA16A887F}"/>
          </ac:spMkLst>
        </pc:spChg>
        <pc:picChg chg="del">
          <ac:chgData name="" userId="" providerId="" clId="Web-{D3BCB1DE-7E2F-446B-9015-DC3011ABF9B2}" dt="2019-05-29T15:12:46.693" v="743"/>
          <ac:picMkLst>
            <pc:docMk/>
            <pc:sldMk cId="3349018386" sldId="447"/>
            <ac:picMk id="6" creationId="{CECA3E46-DE4A-4E17-B9E8-978AC2E8731F}"/>
          </ac:picMkLst>
        </pc:picChg>
      </pc:sldChg>
      <pc:sldChg chg="modSp add ord replId">
        <pc:chgData name="" userId="" providerId="" clId="Web-{D3BCB1DE-7E2F-446B-9015-DC3011ABF9B2}" dt="2019-05-29T15:18:28.930" v="831" actId="20577"/>
        <pc:sldMkLst>
          <pc:docMk/>
          <pc:sldMk cId="1275218732" sldId="448"/>
        </pc:sldMkLst>
        <pc:spChg chg="mod">
          <ac:chgData name="" userId="" providerId="" clId="Web-{D3BCB1DE-7E2F-446B-9015-DC3011ABF9B2}" dt="2019-05-29T15:15:51.054" v="775" actId="20577"/>
          <ac:spMkLst>
            <pc:docMk/>
            <pc:sldMk cId="1275218732" sldId="448"/>
            <ac:spMk id="2" creationId="{90EB34F3-FBC3-47A8-94CC-A4514A12F885}"/>
          </ac:spMkLst>
        </pc:spChg>
        <pc:spChg chg="mod">
          <ac:chgData name="" userId="" providerId="" clId="Web-{D3BCB1DE-7E2F-446B-9015-DC3011ABF9B2}" dt="2019-05-29T15:18:28.930" v="831" actId="20577"/>
          <ac:spMkLst>
            <pc:docMk/>
            <pc:sldMk cId="1275218732" sldId="448"/>
            <ac:spMk id="3" creationId="{5EBEDDBB-0B3E-4BC5-AE9D-236796EE3FE9}"/>
          </ac:spMkLst>
        </pc:spChg>
      </pc:sldChg>
      <pc:sldChg chg="delSp modSp add del replId">
        <pc:chgData name="" userId="" providerId="" clId="Web-{D3BCB1DE-7E2F-446B-9015-DC3011ABF9B2}" dt="2019-05-29T15:15:27.210" v="769"/>
        <pc:sldMkLst>
          <pc:docMk/>
          <pc:sldMk cId="3116504922" sldId="448"/>
        </pc:sldMkLst>
        <pc:spChg chg="del mod">
          <ac:chgData name="" userId="" providerId="" clId="Web-{D3BCB1DE-7E2F-446B-9015-DC3011ABF9B2}" dt="2019-05-29T15:15:25.616" v="768"/>
          <ac:spMkLst>
            <pc:docMk/>
            <pc:sldMk cId="3116504922" sldId="448"/>
            <ac:spMk id="2" creationId="{6FD5FC19-6806-4181-8160-EBEC8CBFE9B4}"/>
          </ac:spMkLst>
        </pc:spChg>
        <pc:spChg chg="mod">
          <ac:chgData name="" userId="" providerId="" clId="Web-{D3BCB1DE-7E2F-446B-9015-DC3011ABF9B2}" dt="2019-05-29T15:15:22.163" v="766" actId="14100"/>
          <ac:spMkLst>
            <pc:docMk/>
            <pc:sldMk cId="3116504922" sldId="448"/>
            <ac:spMk id="5" creationId="{E18F5CCD-5406-40F6-B57C-7583A46F9121}"/>
          </ac:spMkLst>
        </pc:spChg>
      </pc:sldChg>
      <pc:sldChg chg="add del ord replId">
        <pc:chgData name="" userId="" providerId="" clId="Web-{D3BCB1DE-7E2F-446B-9015-DC3011ABF9B2}" dt="2019-05-29T15:29:10.591" v="962"/>
        <pc:sldMkLst>
          <pc:docMk/>
          <pc:sldMk cId="633936879" sldId="449"/>
        </pc:sldMkLst>
      </pc:sldChg>
      <pc:sldChg chg="addSp modSp add replId">
        <pc:chgData name="" userId="" providerId="" clId="Web-{D3BCB1DE-7E2F-446B-9015-DC3011ABF9B2}" dt="2019-05-29T15:31:32.858" v="996" actId="20577"/>
        <pc:sldMkLst>
          <pc:docMk/>
          <pc:sldMk cId="2260322453" sldId="449"/>
        </pc:sldMkLst>
        <pc:spChg chg="mod">
          <ac:chgData name="" userId="" providerId="" clId="Web-{D3BCB1DE-7E2F-446B-9015-DC3011ABF9B2}" dt="2019-05-29T15:31:32.858" v="996" actId="20577"/>
          <ac:spMkLst>
            <pc:docMk/>
            <pc:sldMk cId="2260322453" sldId="449"/>
            <ac:spMk id="10" creationId="{87382AD3-06C6-46BD-A6A8-703D76244ABC}"/>
          </ac:spMkLst>
        </pc:spChg>
        <pc:picChg chg="add mod">
          <ac:chgData name="" userId="" providerId="" clId="Web-{D3BCB1DE-7E2F-446B-9015-DC3011ABF9B2}" dt="2019-05-29T15:30:52.826" v="986" actId="1076"/>
          <ac:picMkLst>
            <pc:docMk/>
            <pc:sldMk cId="2260322453" sldId="449"/>
            <ac:picMk id="2" creationId="{60947F85-45B4-4E84-910F-286E5E0D28F0}"/>
          </ac:picMkLst>
        </pc:picChg>
      </pc:sldChg>
      <pc:sldChg chg="addSp modSp add replId">
        <pc:chgData name="" userId="" providerId="" clId="Web-{D3BCB1DE-7E2F-446B-9015-DC3011ABF9B2}" dt="2019-05-29T15:33:09.203" v="1006" actId="20577"/>
        <pc:sldMkLst>
          <pc:docMk/>
          <pc:sldMk cId="2964008696" sldId="450"/>
        </pc:sldMkLst>
        <pc:spChg chg="mod">
          <ac:chgData name="" userId="" providerId="" clId="Web-{D3BCB1DE-7E2F-446B-9015-DC3011ABF9B2}" dt="2019-05-29T15:33:09.203" v="1006" actId="20577"/>
          <ac:spMkLst>
            <pc:docMk/>
            <pc:sldMk cId="2964008696" sldId="450"/>
            <ac:spMk id="5" creationId="{B8F60C93-4539-4744-9BB9-2B08D0D2F627}"/>
          </ac:spMkLst>
        </pc:spChg>
        <pc:picChg chg="add mod">
          <ac:chgData name="" userId="" providerId="" clId="Web-{D3BCB1DE-7E2F-446B-9015-DC3011ABF9B2}" dt="2019-05-29T15:32:59.265" v="1003" actId="14100"/>
          <ac:picMkLst>
            <pc:docMk/>
            <pc:sldMk cId="2964008696" sldId="450"/>
            <ac:picMk id="3" creationId="{C42A8C36-0707-4697-8B04-25C25F4D361C}"/>
          </ac:picMkLst>
        </pc:picChg>
      </pc:sldChg>
      <pc:sldChg chg="addSp delSp modSp add replId addAnim">
        <pc:chgData name="" userId="" providerId="" clId="Web-{D3BCB1DE-7E2F-446B-9015-DC3011ABF9B2}" dt="2019-05-29T15:34:11.265" v="1020" actId="20577"/>
        <pc:sldMkLst>
          <pc:docMk/>
          <pc:sldMk cId="7455676" sldId="451"/>
        </pc:sldMkLst>
        <pc:spChg chg="mod">
          <ac:chgData name="" userId="" providerId="" clId="Web-{D3BCB1DE-7E2F-446B-9015-DC3011ABF9B2}" dt="2019-05-29T15:34:11.265" v="1020" actId="20577"/>
          <ac:spMkLst>
            <pc:docMk/>
            <pc:sldMk cId="7455676" sldId="451"/>
            <ac:spMk id="5" creationId="{B8F60C93-4539-4744-9BB9-2B08D0D2F627}"/>
          </ac:spMkLst>
        </pc:spChg>
        <pc:picChg chg="del">
          <ac:chgData name="" userId="" providerId="" clId="Web-{D3BCB1DE-7E2F-446B-9015-DC3011ABF9B2}" dt="2019-05-29T15:33:56.093" v="1016"/>
          <ac:picMkLst>
            <pc:docMk/>
            <pc:sldMk cId="7455676" sldId="451"/>
            <ac:picMk id="2" creationId="{60947F85-45B4-4E84-910F-286E5E0D28F0}"/>
          </ac:picMkLst>
        </pc:picChg>
        <pc:picChg chg="del">
          <ac:chgData name="" userId="" providerId="" clId="Web-{D3BCB1DE-7E2F-446B-9015-DC3011ABF9B2}" dt="2019-05-29T15:33:53.359" v="1015"/>
          <ac:picMkLst>
            <pc:docMk/>
            <pc:sldMk cId="7455676" sldId="451"/>
            <ac:picMk id="3" creationId="{C42A8C36-0707-4697-8B04-25C25F4D361C}"/>
          </ac:picMkLst>
        </pc:picChg>
        <pc:picChg chg="del">
          <ac:chgData name="" userId="" providerId="" clId="Web-{D3BCB1DE-7E2F-446B-9015-DC3011ABF9B2}" dt="2019-05-29T15:33:58.750" v="1017"/>
          <ac:picMkLst>
            <pc:docMk/>
            <pc:sldMk cId="7455676" sldId="451"/>
            <ac:picMk id="6" creationId="{04EA1A89-AC56-4080-B7C2-54E4D29D2E47}"/>
          </ac:picMkLst>
        </pc:picChg>
        <pc:picChg chg="add mod">
          <ac:chgData name="" userId="" providerId="" clId="Web-{D3BCB1DE-7E2F-446B-9015-DC3011ABF9B2}" dt="2019-05-29T15:34:04.156" v="1018" actId="1076"/>
          <ac:picMkLst>
            <pc:docMk/>
            <pc:sldMk cId="7455676" sldId="451"/>
            <ac:picMk id="7" creationId="{C7BCCFA1-6085-49BE-A86D-18E40A567E7E}"/>
          </ac:picMkLst>
        </pc:picChg>
      </pc:sldChg>
      <pc:sldChg chg="addSp delSp modSp add ord replId delAnim">
        <pc:chgData name="" userId="" providerId="" clId="Web-{D3BCB1DE-7E2F-446B-9015-DC3011ABF9B2}" dt="2019-05-29T15:48:07.303" v="1165" actId="20577"/>
        <pc:sldMkLst>
          <pc:docMk/>
          <pc:sldMk cId="4235199462" sldId="452"/>
        </pc:sldMkLst>
        <pc:spChg chg="mod">
          <ac:chgData name="" userId="" providerId="" clId="Web-{D3BCB1DE-7E2F-446B-9015-DC3011ABF9B2}" dt="2019-05-29T15:48:07.303" v="1165" actId="20577"/>
          <ac:spMkLst>
            <pc:docMk/>
            <pc:sldMk cId="4235199462" sldId="452"/>
            <ac:spMk id="5" creationId="{B8F60C93-4539-4744-9BB9-2B08D0D2F627}"/>
          </ac:spMkLst>
        </pc:spChg>
        <pc:picChg chg="add del mod">
          <ac:chgData name="" userId="" providerId="" clId="Web-{D3BCB1DE-7E2F-446B-9015-DC3011ABF9B2}" dt="2019-05-29T15:47:47.990" v="1158"/>
          <ac:picMkLst>
            <pc:docMk/>
            <pc:sldMk cId="4235199462" sldId="452"/>
            <ac:picMk id="2" creationId="{F341D1B1-05D7-4AEA-8125-B86A7C7BA095}"/>
          </ac:picMkLst>
        </pc:picChg>
        <pc:picChg chg="add mod">
          <ac:chgData name="" userId="" providerId="" clId="Web-{D3BCB1DE-7E2F-446B-9015-DC3011ABF9B2}" dt="2019-05-29T15:47:51.506" v="1160" actId="1076"/>
          <ac:picMkLst>
            <pc:docMk/>
            <pc:sldMk cId="4235199462" sldId="452"/>
            <ac:picMk id="3" creationId="{FE9224A2-0106-440D-B0B2-5F0CC2D03823}"/>
          </ac:picMkLst>
        </pc:picChg>
        <pc:picChg chg="del">
          <ac:chgData name="" userId="" providerId="" clId="Web-{D3BCB1DE-7E2F-446B-9015-DC3011ABF9B2}" dt="2019-05-29T15:35:07.500" v="1034"/>
          <ac:picMkLst>
            <pc:docMk/>
            <pc:sldMk cId="4235199462" sldId="452"/>
            <ac:picMk id="7" creationId="{C7BCCFA1-6085-49BE-A86D-18E40A567E7E}"/>
          </ac:picMkLst>
        </pc:picChg>
      </pc:sldChg>
      <pc:sldChg chg="addSp delSp modSp add replId">
        <pc:chgData name="" userId="" providerId="" clId="Web-{D3BCB1DE-7E2F-446B-9015-DC3011ABF9B2}" dt="2019-05-29T15:48:46.881" v="1175" actId="20577"/>
        <pc:sldMkLst>
          <pc:docMk/>
          <pc:sldMk cId="2321953625" sldId="453"/>
        </pc:sldMkLst>
        <pc:spChg chg="mod">
          <ac:chgData name="" userId="" providerId="" clId="Web-{D3BCB1DE-7E2F-446B-9015-DC3011ABF9B2}" dt="2019-05-29T15:48:46.881" v="1175" actId="20577"/>
          <ac:spMkLst>
            <pc:docMk/>
            <pc:sldMk cId="2321953625" sldId="453"/>
            <ac:spMk id="5" creationId="{B8F60C93-4539-4744-9BB9-2B08D0D2F627}"/>
          </ac:spMkLst>
        </pc:spChg>
        <pc:picChg chg="add mod">
          <ac:chgData name="" userId="" providerId="" clId="Web-{D3BCB1DE-7E2F-446B-9015-DC3011ABF9B2}" dt="2019-05-29T15:48:33.334" v="1173" actId="1076"/>
          <ac:picMkLst>
            <pc:docMk/>
            <pc:sldMk cId="2321953625" sldId="453"/>
            <ac:picMk id="2" creationId="{A6ECF12F-D471-47CD-9C60-593F68A71D8B}"/>
          </ac:picMkLst>
        </pc:picChg>
        <pc:picChg chg="del">
          <ac:chgData name="" userId="" providerId="" clId="Web-{D3BCB1DE-7E2F-446B-9015-DC3011ABF9B2}" dt="2019-05-29T15:48:31.522" v="1172"/>
          <ac:picMkLst>
            <pc:docMk/>
            <pc:sldMk cId="2321953625" sldId="453"/>
            <ac:picMk id="3" creationId="{FE9224A2-0106-440D-B0B2-5F0CC2D03823}"/>
          </ac:picMkLst>
        </pc:picChg>
      </pc:sldChg>
      <pc:sldChg chg="addSp delSp modSp add ord replId">
        <pc:chgData name="" userId="" providerId="" clId="Web-{D3BCB1DE-7E2F-446B-9015-DC3011ABF9B2}" dt="2019-05-29T15:49:13.694" v="1187" actId="1076"/>
        <pc:sldMkLst>
          <pc:docMk/>
          <pc:sldMk cId="773853637" sldId="454"/>
        </pc:sldMkLst>
        <pc:spChg chg="mod">
          <ac:chgData name="" userId="" providerId="" clId="Web-{D3BCB1DE-7E2F-446B-9015-DC3011ABF9B2}" dt="2019-05-29T15:48:57.678" v="1180" actId="20577"/>
          <ac:spMkLst>
            <pc:docMk/>
            <pc:sldMk cId="773853637" sldId="454"/>
            <ac:spMk id="5" creationId="{B8F60C93-4539-4744-9BB9-2B08D0D2F627}"/>
          </ac:spMkLst>
        </pc:spChg>
        <pc:picChg chg="del">
          <ac:chgData name="" userId="" providerId="" clId="Web-{D3BCB1DE-7E2F-446B-9015-DC3011ABF9B2}" dt="2019-05-29T15:49:09.929" v="1186"/>
          <ac:picMkLst>
            <pc:docMk/>
            <pc:sldMk cId="773853637" sldId="454"/>
            <ac:picMk id="2" creationId="{A6ECF12F-D471-47CD-9C60-593F68A71D8B}"/>
          </ac:picMkLst>
        </pc:picChg>
        <pc:picChg chg="add mod">
          <ac:chgData name="" userId="" providerId="" clId="Web-{D3BCB1DE-7E2F-446B-9015-DC3011ABF9B2}" dt="2019-05-29T15:49:13.694" v="1187" actId="1076"/>
          <ac:picMkLst>
            <pc:docMk/>
            <pc:sldMk cId="773853637" sldId="454"/>
            <ac:picMk id="3" creationId="{AF9E0ECF-114F-4B57-A25A-97FC325E7EB5}"/>
          </ac:picMkLst>
        </pc:picChg>
      </pc:sldChg>
      <pc:sldChg chg="addSp delSp modSp add ord replId">
        <pc:chgData name="" userId="" providerId="" clId="Web-{D3BCB1DE-7E2F-446B-9015-DC3011ABF9B2}" dt="2019-05-29T15:58:28.808" v="1294" actId="20577"/>
        <pc:sldMkLst>
          <pc:docMk/>
          <pc:sldMk cId="1334063962" sldId="455"/>
        </pc:sldMkLst>
        <pc:spChg chg="mod">
          <ac:chgData name="" userId="" providerId="" clId="Web-{D3BCB1DE-7E2F-446B-9015-DC3011ABF9B2}" dt="2019-05-29T15:58:28.808" v="1294" actId="20577"/>
          <ac:spMkLst>
            <pc:docMk/>
            <pc:sldMk cId="1334063962" sldId="455"/>
            <ac:spMk id="5" creationId="{B8F60C93-4539-4744-9BB9-2B08D0D2F627}"/>
          </ac:spMkLst>
        </pc:spChg>
        <pc:picChg chg="add del">
          <ac:chgData name="" userId="" providerId="" clId="Web-{D3BCB1DE-7E2F-446B-9015-DC3011ABF9B2}" dt="2019-05-29T15:58:19.339" v="1291"/>
          <ac:picMkLst>
            <pc:docMk/>
            <pc:sldMk cId="1334063962" sldId="455"/>
            <ac:picMk id="2" creationId="{A6ECF12F-D471-47CD-9C60-593F68A71D8B}"/>
          </ac:picMkLst>
        </pc:picChg>
        <pc:picChg chg="add mod">
          <ac:chgData name="" userId="" providerId="" clId="Web-{D3BCB1DE-7E2F-446B-9015-DC3011ABF9B2}" dt="2019-05-29T15:58:22.026" v="1292" actId="1076"/>
          <ac:picMkLst>
            <pc:docMk/>
            <pc:sldMk cId="1334063962" sldId="455"/>
            <ac:picMk id="3" creationId="{47B67768-F9B4-48D3-9872-65625ABEEA1A}"/>
          </ac:picMkLst>
        </pc:picChg>
      </pc:sldChg>
      <pc:sldChg chg="addSp delSp modSp add replId">
        <pc:chgData name="" userId="" providerId="" clId="Web-{D3BCB1DE-7E2F-446B-9015-DC3011ABF9B2}" dt="2019-05-29T15:58:52.245" v="1303" actId="20577"/>
        <pc:sldMkLst>
          <pc:docMk/>
          <pc:sldMk cId="1829910795" sldId="456"/>
        </pc:sldMkLst>
        <pc:spChg chg="mod">
          <ac:chgData name="" userId="" providerId="" clId="Web-{D3BCB1DE-7E2F-446B-9015-DC3011ABF9B2}" dt="2019-05-29T15:58:52.245" v="1303" actId="20577"/>
          <ac:spMkLst>
            <pc:docMk/>
            <pc:sldMk cId="1829910795" sldId="456"/>
            <ac:spMk id="5" creationId="{B8F60C93-4539-4744-9BB9-2B08D0D2F627}"/>
          </ac:spMkLst>
        </pc:spChg>
        <pc:picChg chg="add mod">
          <ac:chgData name="" userId="" providerId="" clId="Web-{D3BCB1DE-7E2F-446B-9015-DC3011ABF9B2}" dt="2019-05-29T15:58:48.886" v="1301" actId="1076"/>
          <ac:picMkLst>
            <pc:docMk/>
            <pc:sldMk cId="1829910795" sldId="456"/>
            <ac:picMk id="2" creationId="{49199F7F-E9CB-4B15-B555-6F9A29E5BF6C}"/>
          </ac:picMkLst>
        </pc:picChg>
        <pc:picChg chg="del">
          <ac:chgData name="" userId="" providerId="" clId="Web-{D3BCB1DE-7E2F-446B-9015-DC3011ABF9B2}" dt="2019-05-29T15:58:46.918" v="1300"/>
          <ac:picMkLst>
            <pc:docMk/>
            <pc:sldMk cId="1829910795" sldId="456"/>
            <ac:picMk id="3" creationId="{47B67768-F9B4-48D3-9872-65625ABEEA1A}"/>
          </ac:picMkLst>
        </pc:picChg>
      </pc:sldChg>
      <pc:sldChg chg="addSp delSp modSp add ord replId">
        <pc:chgData name="" userId="" providerId="" clId="Web-{D3BCB1DE-7E2F-446B-9015-DC3011ABF9B2}" dt="2019-05-29T16:08:17.172" v="1446"/>
        <pc:sldMkLst>
          <pc:docMk/>
          <pc:sldMk cId="700610670" sldId="457"/>
        </pc:sldMkLst>
        <pc:spChg chg="del mod">
          <ac:chgData name="" userId="" providerId="" clId="Web-{D3BCB1DE-7E2F-446B-9015-DC3011ABF9B2}" dt="2019-05-29T16:08:16.062" v="1445"/>
          <ac:spMkLst>
            <pc:docMk/>
            <pc:sldMk cId="700610670" sldId="457"/>
            <ac:spMk id="4" creationId="{F0B01391-79F8-443A-BBC7-3FCD7DA0E717}"/>
          </ac:spMkLst>
        </pc:spChg>
        <pc:spChg chg="del">
          <ac:chgData name="" userId="" providerId="" clId="Web-{D3BCB1DE-7E2F-446B-9015-DC3011ABF9B2}" dt="2019-05-29T16:08:14.531" v="1443"/>
          <ac:spMkLst>
            <pc:docMk/>
            <pc:sldMk cId="700610670" sldId="457"/>
            <ac:spMk id="5" creationId="{B8F60C93-4539-4744-9BB9-2B08D0D2F627}"/>
          </ac:spMkLst>
        </pc:spChg>
        <pc:spChg chg="add mod">
          <ac:chgData name="" userId="" providerId="" clId="Web-{D3BCB1DE-7E2F-446B-9015-DC3011ABF9B2}" dt="2019-05-29T16:06:33.124" v="1412" actId="14100"/>
          <ac:spMkLst>
            <pc:docMk/>
            <pc:sldMk cId="700610670" sldId="457"/>
            <ac:spMk id="7" creationId="{292E2A9A-9499-4A4A-A629-CD442F8DF733}"/>
          </ac:spMkLst>
        </pc:spChg>
        <pc:spChg chg="add mod">
          <ac:chgData name="" userId="" providerId="" clId="Web-{D3BCB1DE-7E2F-446B-9015-DC3011ABF9B2}" dt="2019-05-29T16:06:42.624" v="1414" actId="20577"/>
          <ac:spMkLst>
            <pc:docMk/>
            <pc:sldMk cId="700610670" sldId="457"/>
            <ac:spMk id="9" creationId="{8FB964E9-0E80-4AFD-94B7-C90683D516E9}"/>
          </ac:spMkLst>
        </pc:spChg>
        <pc:spChg chg="mod">
          <ac:chgData name="" userId="" providerId="" clId="Web-{D3BCB1DE-7E2F-446B-9015-DC3011ABF9B2}" dt="2019-05-29T16:05:56.452" v="1393" actId="20577"/>
          <ac:spMkLst>
            <pc:docMk/>
            <pc:sldMk cId="700610670" sldId="457"/>
            <ac:spMk id="10" creationId="{87382AD3-06C6-46BD-A6A8-703D76244ABC}"/>
          </ac:spMkLst>
        </pc:spChg>
        <pc:spChg chg="add mod">
          <ac:chgData name="" userId="" providerId="" clId="Web-{D3BCB1DE-7E2F-446B-9015-DC3011ABF9B2}" dt="2019-05-29T16:06:55.749" v="1419" actId="1076"/>
          <ac:spMkLst>
            <pc:docMk/>
            <pc:sldMk cId="700610670" sldId="457"/>
            <ac:spMk id="13" creationId="{7B334701-7D04-4746-8198-8FC3C035B52E}"/>
          </ac:spMkLst>
        </pc:spChg>
        <pc:spChg chg="add mod">
          <ac:chgData name="" userId="" providerId="" clId="Web-{D3BCB1DE-7E2F-446B-9015-DC3011ABF9B2}" dt="2019-05-29T16:07:02.687" v="1421" actId="20577"/>
          <ac:spMkLst>
            <pc:docMk/>
            <pc:sldMk cId="700610670" sldId="457"/>
            <ac:spMk id="15" creationId="{17414CB4-B550-4B62-8A94-26927FDD9AD6}"/>
          </ac:spMkLst>
        </pc:spChg>
        <pc:spChg chg="add mod">
          <ac:chgData name="" userId="" providerId="" clId="Web-{D3BCB1DE-7E2F-446B-9015-DC3011ABF9B2}" dt="2019-05-29T16:07:21.015" v="1428" actId="1076"/>
          <ac:spMkLst>
            <pc:docMk/>
            <pc:sldMk cId="700610670" sldId="457"/>
            <ac:spMk id="17" creationId="{0A0155CC-0029-44EB-84DA-325CF1E2B40D}"/>
          </ac:spMkLst>
        </pc:spChg>
        <pc:spChg chg="add mod">
          <ac:chgData name="" userId="" providerId="" clId="Web-{D3BCB1DE-7E2F-446B-9015-DC3011ABF9B2}" dt="2019-05-29T16:07:53.140" v="1441" actId="20577"/>
          <ac:spMkLst>
            <pc:docMk/>
            <pc:sldMk cId="700610670" sldId="457"/>
            <ac:spMk id="19" creationId="{6A1FEBD8-2BFF-4D57-A81A-126A85066704}"/>
          </ac:spMkLst>
        </pc:spChg>
        <pc:spChg chg="add mod">
          <ac:chgData name="" userId="" providerId="" clId="Web-{D3BCB1DE-7E2F-446B-9015-DC3011ABF9B2}" dt="2019-05-29T16:07:30.218" v="1432" actId="1076"/>
          <ac:spMkLst>
            <pc:docMk/>
            <pc:sldMk cId="700610670" sldId="457"/>
            <ac:spMk id="21" creationId="{1A999D27-6696-4226-AC0C-385A09CB1DD7}"/>
          </ac:spMkLst>
        </pc:spChg>
        <pc:spChg chg="add mod">
          <ac:chgData name="" userId="" providerId="" clId="Web-{D3BCB1DE-7E2F-446B-9015-DC3011ABF9B2}" dt="2019-05-29T16:07:44.812" v="1437" actId="20577"/>
          <ac:spMkLst>
            <pc:docMk/>
            <pc:sldMk cId="700610670" sldId="457"/>
            <ac:spMk id="23" creationId="{BFEA9DFA-4A61-42D2-B5E9-2CDD4F682853}"/>
          </ac:spMkLst>
        </pc:spChg>
        <pc:spChg chg="add mod">
          <ac:chgData name="" userId="" providerId="" clId="Web-{D3BCB1DE-7E2F-446B-9015-DC3011ABF9B2}" dt="2019-05-29T16:08:16.062" v="1445"/>
          <ac:spMkLst>
            <pc:docMk/>
            <pc:sldMk cId="700610670" sldId="457"/>
            <ac:spMk id="25" creationId="{15BB0B61-83FE-4DCC-84F6-A10986C97B57}"/>
          </ac:spMkLst>
        </pc:spChg>
        <pc:spChg chg="add">
          <ac:chgData name="" userId="" providerId="" clId="Web-{D3BCB1DE-7E2F-446B-9015-DC3011ABF9B2}" dt="2019-05-29T16:08:17.172" v="1446"/>
          <ac:spMkLst>
            <pc:docMk/>
            <pc:sldMk cId="700610670" sldId="457"/>
            <ac:spMk id="27" creationId="{9DA4E80D-3FB1-4C13-8E31-BFB73B203D0B}"/>
          </ac:spMkLst>
        </pc:spChg>
        <pc:picChg chg="del">
          <ac:chgData name="" userId="" providerId="" clId="Web-{D3BCB1DE-7E2F-446B-9015-DC3011ABF9B2}" dt="2019-05-29T16:05:40.155" v="1375"/>
          <ac:picMkLst>
            <pc:docMk/>
            <pc:sldMk cId="700610670" sldId="457"/>
            <ac:picMk id="2" creationId="{49199F7F-E9CB-4B15-B555-6F9A29E5BF6C}"/>
          </ac:picMkLst>
        </pc:picChg>
        <pc:picChg chg="add mod">
          <ac:chgData name="" userId="" providerId="" clId="Web-{D3BCB1DE-7E2F-446B-9015-DC3011ABF9B2}" dt="2019-05-29T16:07:13.359" v="1427" actId="1076"/>
          <ac:picMkLst>
            <pc:docMk/>
            <pc:sldMk cId="700610670" sldId="457"/>
            <ac:picMk id="3" creationId="{E19E6D64-49A1-4EBB-B2A2-1D0D54A0A64F}"/>
          </ac:picMkLst>
        </pc:picChg>
      </pc:sldChg>
      <pc:sldChg chg="modSp add replId">
        <pc:chgData name="" userId="" providerId="" clId="Web-{D3BCB1DE-7E2F-446B-9015-DC3011ABF9B2}" dt="2019-05-29T16:31:46.339" v="1829" actId="14100"/>
        <pc:sldMkLst>
          <pc:docMk/>
          <pc:sldMk cId="1923848769" sldId="458"/>
        </pc:sldMkLst>
        <pc:spChg chg="mod">
          <ac:chgData name="" userId="" providerId="" clId="Web-{D3BCB1DE-7E2F-446B-9015-DC3011ABF9B2}" dt="2019-05-29T16:31:46.339" v="1829" actId="14100"/>
          <ac:spMkLst>
            <pc:docMk/>
            <pc:sldMk cId="1923848769" sldId="458"/>
            <ac:spMk id="2" creationId="{A964D8BA-2F08-4E07-8EBF-4E38893A4574}"/>
          </ac:spMkLst>
        </pc:spChg>
        <pc:spChg chg="mod">
          <ac:chgData name="" userId="" providerId="" clId="Web-{D3BCB1DE-7E2F-446B-9015-DC3011ABF9B2}" dt="2019-05-29T16:31:42.979" v="1828" actId="14100"/>
          <ac:spMkLst>
            <pc:docMk/>
            <pc:sldMk cId="1923848769" sldId="458"/>
            <ac:spMk id="3" creationId="{B81ADAA5-822E-4DA0-BA80-D062907F7010}"/>
          </ac:spMkLst>
        </pc:spChg>
      </pc:sldChg>
      <pc:sldChg chg="addSp delSp modSp add del ord replId">
        <pc:chgData name="" userId="" providerId="" clId="Web-{D3BCB1DE-7E2F-446B-9015-DC3011ABF9B2}" dt="2019-05-29T16:22:35.303" v="1637"/>
        <pc:sldMkLst>
          <pc:docMk/>
          <pc:sldMk cId="1973803354" sldId="458"/>
        </pc:sldMkLst>
        <pc:picChg chg="add mod">
          <ac:chgData name="" userId="" providerId="" clId="Web-{D3BCB1DE-7E2F-446B-9015-DC3011ABF9B2}" dt="2019-05-29T16:22:31.022" v="1635" actId="1076"/>
          <ac:picMkLst>
            <pc:docMk/>
            <pc:sldMk cId="1973803354" sldId="458"/>
            <ac:picMk id="2" creationId="{D7495D5B-06FE-4A2D-9F8E-7C2CBB4ECA39}"/>
          </ac:picMkLst>
        </pc:picChg>
        <pc:picChg chg="add del mod">
          <ac:chgData name="" userId="" providerId="" clId="Web-{D3BCB1DE-7E2F-446B-9015-DC3011ABF9B2}" dt="2019-05-29T16:22:31.788" v="1636" actId="1076"/>
          <ac:picMkLst>
            <pc:docMk/>
            <pc:sldMk cId="1973803354" sldId="458"/>
            <ac:picMk id="4" creationId="{D32D9439-9A75-47AD-9FAB-9C52963D44A5}"/>
          </ac:picMkLst>
        </pc:picChg>
      </pc:sldChg>
      <pc:sldChg chg="addSp delSp modSp add del ord replId">
        <pc:chgData name="" userId="" providerId="" clId="Web-{D3BCB1DE-7E2F-446B-9015-DC3011ABF9B2}" dt="2019-05-29T16:10:31.798" v="1483"/>
        <pc:sldMkLst>
          <pc:docMk/>
          <pc:sldMk cId="2547552777" sldId="458"/>
        </pc:sldMkLst>
        <pc:picChg chg="add del mod">
          <ac:chgData name="" userId="" providerId="" clId="Web-{D3BCB1DE-7E2F-446B-9015-DC3011ABF9B2}" dt="2019-05-29T16:08:53.219" v="1459"/>
          <ac:picMkLst>
            <pc:docMk/>
            <pc:sldMk cId="2547552777" sldId="458"/>
            <ac:picMk id="2" creationId="{06C757BC-3788-4CFC-A6CB-09D12B0B2E16}"/>
          </ac:picMkLst>
        </pc:picChg>
      </pc:sldChg>
    </pc:docChg>
  </pc:docChgLst>
  <pc:docChgLst>
    <pc:chgData clId="Web-{3F742384-B6DE-4943-8D2D-45871A7EF4B1}"/>
    <pc:docChg chg="modSld">
      <pc:chgData name="" userId="" providerId="" clId="Web-{3F742384-B6DE-4943-8D2D-45871A7EF4B1}" dt="2019-06-03T14:17:42.707" v="8"/>
      <pc:docMkLst>
        <pc:docMk/>
      </pc:docMkLst>
      <pc:sldChg chg="addSp delSp modSp">
        <pc:chgData name="" userId="" providerId="" clId="Web-{3F742384-B6DE-4943-8D2D-45871A7EF4B1}" dt="2019-06-03T14:17:42.707" v="8"/>
        <pc:sldMkLst>
          <pc:docMk/>
          <pc:sldMk cId="2964776981" sldId="431"/>
        </pc:sldMkLst>
        <pc:picChg chg="add del mod">
          <ac:chgData name="" userId="" providerId="" clId="Web-{3F742384-B6DE-4943-8D2D-45871A7EF4B1}" dt="2019-06-03T14:17:42.707" v="8"/>
          <ac:picMkLst>
            <pc:docMk/>
            <pc:sldMk cId="2964776981" sldId="431"/>
            <ac:picMk id="2" creationId="{7C041C2F-7692-4F72-8B46-A877CA374B20}"/>
          </ac:picMkLst>
        </pc:picChg>
      </pc:sldChg>
    </pc:docChg>
  </pc:docChgLst>
  <pc:docChgLst>
    <pc:chgData clId="Web-{8BA75AA7-A825-488E-8630-8E79FEA6C169}"/>
    <pc:docChg chg="modSld">
      <pc:chgData name="" userId="" providerId="" clId="Web-{8BA75AA7-A825-488E-8630-8E79FEA6C169}" dt="2019-06-04T13:51:01.910" v="24" actId="20577"/>
      <pc:docMkLst>
        <pc:docMk/>
      </pc:docMkLst>
      <pc:sldChg chg="modSp">
        <pc:chgData name="" userId="" providerId="" clId="Web-{8BA75AA7-A825-488E-8630-8E79FEA6C169}" dt="2019-06-04T13:50:31.519" v="22" actId="20577"/>
        <pc:sldMkLst>
          <pc:docMk/>
          <pc:sldMk cId="271594408" sldId="460"/>
        </pc:sldMkLst>
        <pc:spChg chg="mod">
          <ac:chgData name="" userId="" providerId="" clId="Web-{8BA75AA7-A825-488E-8630-8E79FEA6C169}" dt="2019-06-04T13:50:31.519" v="22" actId="20577"/>
          <ac:spMkLst>
            <pc:docMk/>
            <pc:sldMk cId="271594408" sldId="460"/>
            <ac:spMk id="24" creationId="{9EF85542-D0BF-48C5-A5F5-AED2F8F8F65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FB7780-F8FE-48E5-8755-6172EF357E08}" type="doc">
      <dgm:prSet loTypeId="urn:microsoft.com/office/officeart/2005/8/layout/hProcess11" loCatId="process" qsTypeId="urn:microsoft.com/office/officeart/2005/8/quickstyle/simple1" qsCatId="simple" csTypeId="urn:microsoft.com/office/officeart/2005/8/colors/accent1_2" csCatId="accent1" phldr="1"/>
      <dgm:spPr/>
    </dgm:pt>
    <dgm:pt modelId="{739507E5-E9F5-4058-BAE0-69CCBE3519FF}">
      <dgm:prSet phldrT="[Text]"/>
      <dgm:spPr/>
      <dgm:t>
        <a:bodyPr/>
        <a:lstStyle/>
        <a:p>
          <a:endParaRPr lang="en-US">
            <a:cs typeface="Calibri"/>
          </a:endParaRPr>
        </a:p>
      </dgm:t>
    </dgm:pt>
    <dgm:pt modelId="{A7431A9E-F1EA-4E58-B4D8-9F3FD4B623E1}" type="parTrans" cxnId="{D7D23428-25F0-44BA-ACDB-C3B3E18E8D61}">
      <dgm:prSet/>
      <dgm:spPr/>
    </dgm:pt>
    <dgm:pt modelId="{6457ACAA-720E-410E-A158-1A0EE7A0DD7D}" type="sibTrans" cxnId="{D7D23428-25F0-44BA-ACDB-C3B3E18E8D61}">
      <dgm:prSet/>
      <dgm:spPr/>
    </dgm:pt>
    <dgm:pt modelId="{982624AD-3E83-4253-A4AA-D55B117D025D}">
      <dgm:prSet phldrT="[Text]"/>
      <dgm:spPr/>
      <dgm:t>
        <a:bodyPr/>
        <a:lstStyle/>
        <a:p>
          <a:endParaRPr lang="en-US">
            <a:cs typeface="Calibri"/>
          </a:endParaRPr>
        </a:p>
      </dgm:t>
    </dgm:pt>
    <dgm:pt modelId="{9EFA2B50-17B6-4853-84E4-D67D28932011}" type="parTrans" cxnId="{4BF0D5C8-8819-42DC-98E4-599157AC784E}">
      <dgm:prSet/>
      <dgm:spPr/>
    </dgm:pt>
    <dgm:pt modelId="{6A4B518D-A0A0-44E0-8E0B-DE0ABA2BE2F4}" type="sibTrans" cxnId="{4BF0D5C8-8819-42DC-98E4-599157AC784E}">
      <dgm:prSet/>
      <dgm:spPr/>
    </dgm:pt>
    <dgm:pt modelId="{0AE6CD5B-502F-439E-AD4C-BF49C2864E67}">
      <dgm:prSet phldrT="[Text]"/>
      <dgm:spPr/>
      <dgm:t>
        <a:bodyPr/>
        <a:lstStyle/>
        <a:p>
          <a:r>
            <a:rPr lang="en-US" dirty="0">
              <a:cs typeface="Calibri"/>
            </a:rPr>
            <a:t>  </a:t>
          </a:r>
        </a:p>
      </dgm:t>
    </dgm:pt>
    <dgm:pt modelId="{F056B9F4-8AA6-4E4B-BB52-56979E1DB635}" type="parTrans" cxnId="{5C59930C-5BC2-4404-B188-BCD2FEBEA841}">
      <dgm:prSet/>
      <dgm:spPr/>
    </dgm:pt>
    <dgm:pt modelId="{C5F9C758-71F2-4359-8FF5-57A18202DF03}" type="sibTrans" cxnId="{5C59930C-5BC2-4404-B188-BCD2FEBEA841}">
      <dgm:prSet/>
      <dgm:spPr/>
    </dgm:pt>
    <dgm:pt modelId="{21CE4403-9B5F-4D43-85BB-98C9D23D05B1}">
      <dgm:prSet phldrT="[Text]"/>
      <dgm:spPr/>
      <dgm:t>
        <a:bodyPr/>
        <a:lstStyle/>
        <a:p>
          <a:endParaRPr lang="en-US">
            <a:cs typeface="Calibri"/>
          </a:endParaRPr>
        </a:p>
      </dgm:t>
    </dgm:pt>
    <dgm:pt modelId="{F4DE66B9-F25E-4D4C-A88C-5BD5D32EFC40}" type="parTrans" cxnId="{50EB7817-5652-460D-BE07-A12ED7D44435}">
      <dgm:prSet/>
      <dgm:spPr/>
    </dgm:pt>
    <dgm:pt modelId="{B0B157DE-2B20-4A54-AE27-8C535B573152}" type="sibTrans" cxnId="{50EB7817-5652-460D-BE07-A12ED7D44435}">
      <dgm:prSet/>
      <dgm:spPr/>
    </dgm:pt>
    <dgm:pt modelId="{290D6F52-EC1B-4598-864D-D9AAEC31250B}">
      <dgm:prSet phldrT="[Text]"/>
      <dgm:spPr/>
      <dgm:t>
        <a:bodyPr/>
        <a:lstStyle/>
        <a:p>
          <a:endParaRPr lang="en-US">
            <a:cs typeface="Calibri"/>
          </a:endParaRPr>
        </a:p>
      </dgm:t>
    </dgm:pt>
    <dgm:pt modelId="{C0ECC10A-980B-4FB4-BB03-6AC5B1635A71}" type="parTrans" cxnId="{840D78C8-7069-4AE8-930B-32E1E3258DF2}">
      <dgm:prSet/>
      <dgm:spPr/>
    </dgm:pt>
    <dgm:pt modelId="{0161CC7D-5E73-4397-904D-D8CAEC5BD309}" type="sibTrans" cxnId="{840D78C8-7069-4AE8-930B-32E1E3258DF2}">
      <dgm:prSet/>
      <dgm:spPr/>
    </dgm:pt>
    <dgm:pt modelId="{5A4CEA3F-4584-49BD-8B19-3A8A27D4BD1B}" type="pres">
      <dgm:prSet presAssocID="{46FB7780-F8FE-48E5-8755-6172EF357E08}" presName="Name0" presStyleCnt="0">
        <dgm:presLayoutVars>
          <dgm:dir/>
          <dgm:resizeHandles val="exact"/>
        </dgm:presLayoutVars>
      </dgm:prSet>
      <dgm:spPr/>
    </dgm:pt>
    <dgm:pt modelId="{F2F14CE8-2CE1-4F96-AF5B-B19E6EA2E585}" type="pres">
      <dgm:prSet presAssocID="{46FB7780-F8FE-48E5-8755-6172EF357E08}" presName="arrow" presStyleLbl="bgShp" presStyleIdx="0" presStyleCnt="1"/>
      <dgm:spPr/>
    </dgm:pt>
    <dgm:pt modelId="{90E34332-DF3F-4B3A-A742-1CE2FCD7E830}" type="pres">
      <dgm:prSet presAssocID="{46FB7780-F8FE-48E5-8755-6172EF357E08}" presName="points" presStyleCnt="0"/>
      <dgm:spPr/>
    </dgm:pt>
    <dgm:pt modelId="{66083DA4-DF5F-4853-89C0-E0D98C0DE1D0}" type="pres">
      <dgm:prSet presAssocID="{739507E5-E9F5-4058-BAE0-69CCBE3519FF}" presName="compositeA" presStyleCnt="0"/>
      <dgm:spPr/>
    </dgm:pt>
    <dgm:pt modelId="{CE485E91-A303-4CB0-B96A-9848D7A0C0E1}" type="pres">
      <dgm:prSet presAssocID="{739507E5-E9F5-4058-BAE0-69CCBE3519FF}" presName="textA" presStyleLbl="revTx" presStyleIdx="0" presStyleCnt="5">
        <dgm:presLayoutVars>
          <dgm:bulletEnabled val="1"/>
        </dgm:presLayoutVars>
      </dgm:prSet>
      <dgm:spPr/>
    </dgm:pt>
    <dgm:pt modelId="{0387CD18-6106-4733-AC54-B3D96372318B}" type="pres">
      <dgm:prSet presAssocID="{739507E5-E9F5-4058-BAE0-69CCBE3519FF}" presName="circleA" presStyleLbl="node1" presStyleIdx="0" presStyleCnt="5"/>
      <dgm:spPr/>
    </dgm:pt>
    <dgm:pt modelId="{21911D87-8702-4C7D-9099-A45BB0BB8018}" type="pres">
      <dgm:prSet presAssocID="{739507E5-E9F5-4058-BAE0-69CCBE3519FF}" presName="spaceA" presStyleCnt="0"/>
      <dgm:spPr/>
    </dgm:pt>
    <dgm:pt modelId="{DF345582-7131-4BEE-AA9E-ABAF813D3FE8}" type="pres">
      <dgm:prSet presAssocID="{6457ACAA-720E-410E-A158-1A0EE7A0DD7D}" presName="space" presStyleCnt="0"/>
      <dgm:spPr/>
    </dgm:pt>
    <dgm:pt modelId="{104FF83D-6DA4-4EF3-ABDA-201F099D33EC}" type="pres">
      <dgm:prSet presAssocID="{982624AD-3E83-4253-A4AA-D55B117D025D}" presName="compositeB" presStyleCnt="0"/>
      <dgm:spPr/>
    </dgm:pt>
    <dgm:pt modelId="{02F14CE1-F4B8-4223-9860-362DFB5D8238}" type="pres">
      <dgm:prSet presAssocID="{982624AD-3E83-4253-A4AA-D55B117D025D}" presName="textB" presStyleLbl="revTx" presStyleIdx="1" presStyleCnt="5">
        <dgm:presLayoutVars>
          <dgm:bulletEnabled val="1"/>
        </dgm:presLayoutVars>
      </dgm:prSet>
      <dgm:spPr/>
    </dgm:pt>
    <dgm:pt modelId="{AF8D3166-5FC8-407F-84C5-4DA0A4751457}" type="pres">
      <dgm:prSet presAssocID="{982624AD-3E83-4253-A4AA-D55B117D025D}" presName="circleB" presStyleLbl="node1" presStyleIdx="1" presStyleCnt="5"/>
      <dgm:spPr/>
    </dgm:pt>
    <dgm:pt modelId="{92F0F262-A80B-4868-AA2C-4A7A53F89306}" type="pres">
      <dgm:prSet presAssocID="{982624AD-3E83-4253-A4AA-D55B117D025D}" presName="spaceB" presStyleCnt="0"/>
      <dgm:spPr/>
    </dgm:pt>
    <dgm:pt modelId="{D0F88F84-77EB-46E5-A656-681ABA03658D}" type="pres">
      <dgm:prSet presAssocID="{6A4B518D-A0A0-44E0-8E0B-DE0ABA2BE2F4}" presName="space" presStyleCnt="0"/>
      <dgm:spPr/>
    </dgm:pt>
    <dgm:pt modelId="{671F7389-3871-4C42-8ED7-C8B6494D3F81}" type="pres">
      <dgm:prSet presAssocID="{0AE6CD5B-502F-439E-AD4C-BF49C2864E67}" presName="compositeA" presStyleCnt="0"/>
      <dgm:spPr/>
    </dgm:pt>
    <dgm:pt modelId="{246D76DF-264D-436B-B474-DA70B1063709}" type="pres">
      <dgm:prSet presAssocID="{0AE6CD5B-502F-439E-AD4C-BF49C2864E67}" presName="textA" presStyleLbl="revTx" presStyleIdx="2" presStyleCnt="5">
        <dgm:presLayoutVars>
          <dgm:bulletEnabled val="1"/>
        </dgm:presLayoutVars>
      </dgm:prSet>
      <dgm:spPr/>
    </dgm:pt>
    <dgm:pt modelId="{1A2C6141-E425-427C-B2D4-531FD79D7B89}" type="pres">
      <dgm:prSet presAssocID="{0AE6CD5B-502F-439E-AD4C-BF49C2864E67}" presName="circleA" presStyleLbl="node1" presStyleIdx="2" presStyleCnt="5"/>
      <dgm:spPr/>
    </dgm:pt>
    <dgm:pt modelId="{1339C746-6307-4507-BC4E-A69351BB0DEB}" type="pres">
      <dgm:prSet presAssocID="{0AE6CD5B-502F-439E-AD4C-BF49C2864E67}" presName="spaceA" presStyleCnt="0"/>
      <dgm:spPr/>
    </dgm:pt>
    <dgm:pt modelId="{2B3FA986-A58D-4AF1-BBDF-5C1805A0AEA0}" type="pres">
      <dgm:prSet presAssocID="{C5F9C758-71F2-4359-8FF5-57A18202DF03}" presName="space" presStyleCnt="0"/>
      <dgm:spPr/>
    </dgm:pt>
    <dgm:pt modelId="{C1ED62B3-23FA-4D49-AD27-23498D469AF3}" type="pres">
      <dgm:prSet presAssocID="{21CE4403-9B5F-4D43-85BB-98C9D23D05B1}" presName="compositeB" presStyleCnt="0"/>
      <dgm:spPr/>
    </dgm:pt>
    <dgm:pt modelId="{63E6B910-D3C8-4ABC-8366-34FDF86E88B6}" type="pres">
      <dgm:prSet presAssocID="{21CE4403-9B5F-4D43-85BB-98C9D23D05B1}" presName="textB" presStyleLbl="revTx" presStyleIdx="3" presStyleCnt="5">
        <dgm:presLayoutVars>
          <dgm:bulletEnabled val="1"/>
        </dgm:presLayoutVars>
      </dgm:prSet>
      <dgm:spPr/>
    </dgm:pt>
    <dgm:pt modelId="{B504706E-6B62-4661-B101-B6AB5113B2FC}" type="pres">
      <dgm:prSet presAssocID="{21CE4403-9B5F-4D43-85BB-98C9D23D05B1}" presName="circleB" presStyleLbl="node1" presStyleIdx="3" presStyleCnt="5"/>
      <dgm:spPr/>
    </dgm:pt>
    <dgm:pt modelId="{925B8C1B-58A7-4C88-8DD6-879C876E1586}" type="pres">
      <dgm:prSet presAssocID="{21CE4403-9B5F-4D43-85BB-98C9D23D05B1}" presName="spaceB" presStyleCnt="0"/>
      <dgm:spPr/>
    </dgm:pt>
    <dgm:pt modelId="{DFC625CD-1808-47CE-89AD-CA386577FC8D}" type="pres">
      <dgm:prSet presAssocID="{B0B157DE-2B20-4A54-AE27-8C535B573152}" presName="space" presStyleCnt="0"/>
      <dgm:spPr/>
    </dgm:pt>
    <dgm:pt modelId="{E053FB75-8086-46CD-83FE-977E2127456B}" type="pres">
      <dgm:prSet presAssocID="{290D6F52-EC1B-4598-864D-D9AAEC31250B}" presName="compositeA" presStyleCnt="0"/>
      <dgm:spPr/>
    </dgm:pt>
    <dgm:pt modelId="{2A249BCC-0D7D-4D4A-BA4A-CF81218B1330}" type="pres">
      <dgm:prSet presAssocID="{290D6F52-EC1B-4598-864D-D9AAEC31250B}" presName="textA" presStyleLbl="revTx" presStyleIdx="4" presStyleCnt="5">
        <dgm:presLayoutVars>
          <dgm:bulletEnabled val="1"/>
        </dgm:presLayoutVars>
      </dgm:prSet>
      <dgm:spPr/>
    </dgm:pt>
    <dgm:pt modelId="{0CAA9022-EC2A-491A-90E3-73E9902D97FB}" type="pres">
      <dgm:prSet presAssocID="{290D6F52-EC1B-4598-864D-D9AAEC31250B}" presName="circleA" presStyleLbl="node1" presStyleIdx="4" presStyleCnt="5"/>
      <dgm:spPr/>
    </dgm:pt>
    <dgm:pt modelId="{1C5BA0DB-5580-455A-80FB-623E7998A15C}" type="pres">
      <dgm:prSet presAssocID="{290D6F52-EC1B-4598-864D-D9AAEC31250B}" presName="spaceA" presStyleCnt="0"/>
      <dgm:spPr/>
    </dgm:pt>
  </dgm:ptLst>
  <dgm:cxnLst>
    <dgm:cxn modelId="{5C59930C-5BC2-4404-B188-BCD2FEBEA841}" srcId="{46FB7780-F8FE-48E5-8755-6172EF357E08}" destId="{0AE6CD5B-502F-439E-AD4C-BF49C2864E67}" srcOrd="2" destOrd="0" parTransId="{F056B9F4-8AA6-4E4B-BB52-56979E1DB635}" sibTransId="{C5F9C758-71F2-4359-8FF5-57A18202DF03}"/>
    <dgm:cxn modelId="{50EB7817-5652-460D-BE07-A12ED7D44435}" srcId="{46FB7780-F8FE-48E5-8755-6172EF357E08}" destId="{21CE4403-9B5F-4D43-85BB-98C9D23D05B1}" srcOrd="3" destOrd="0" parTransId="{F4DE66B9-F25E-4D4C-A88C-5BD5D32EFC40}" sibTransId="{B0B157DE-2B20-4A54-AE27-8C535B573152}"/>
    <dgm:cxn modelId="{DF16651D-F5B7-47AF-9670-27A2081D116B}" type="presOf" srcId="{982624AD-3E83-4253-A4AA-D55B117D025D}" destId="{02F14CE1-F4B8-4223-9860-362DFB5D8238}" srcOrd="0" destOrd="0" presId="urn:microsoft.com/office/officeart/2005/8/layout/hProcess11"/>
    <dgm:cxn modelId="{A9D9DF24-044B-4311-8491-D9AF845E0225}" type="presOf" srcId="{46FB7780-F8FE-48E5-8755-6172EF357E08}" destId="{5A4CEA3F-4584-49BD-8B19-3A8A27D4BD1B}" srcOrd="0" destOrd="0" presId="urn:microsoft.com/office/officeart/2005/8/layout/hProcess11"/>
    <dgm:cxn modelId="{D7D23428-25F0-44BA-ACDB-C3B3E18E8D61}" srcId="{46FB7780-F8FE-48E5-8755-6172EF357E08}" destId="{739507E5-E9F5-4058-BAE0-69CCBE3519FF}" srcOrd="0" destOrd="0" parTransId="{A7431A9E-F1EA-4E58-B4D8-9F3FD4B623E1}" sibTransId="{6457ACAA-720E-410E-A158-1A0EE7A0DD7D}"/>
    <dgm:cxn modelId="{DF146E3E-F640-44F6-943F-04E7A77B15BD}" type="presOf" srcId="{739507E5-E9F5-4058-BAE0-69CCBE3519FF}" destId="{CE485E91-A303-4CB0-B96A-9848D7A0C0E1}" srcOrd="0" destOrd="0" presId="urn:microsoft.com/office/officeart/2005/8/layout/hProcess11"/>
    <dgm:cxn modelId="{3BAE7A73-E8DF-4A4A-9FB1-B912C3618536}" type="presOf" srcId="{21CE4403-9B5F-4D43-85BB-98C9D23D05B1}" destId="{63E6B910-D3C8-4ABC-8366-34FDF86E88B6}" srcOrd="0" destOrd="0" presId="urn:microsoft.com/office/officeart/2005/8/layout/hProcess11"/>
    <dgm:cxn modelId="{E0B15676-36C8-4534-81FE-084B0888402B}" type="presOf" srcId="{0AE6CD5B-502F-439E-AD4C-BF49C2864E67}" destId="{246D76DF-264D-436B-B474-DA70B1063709}" srcOrd="0" destOrd="0" presId="urn:microsoft.com/office/officeart/2005/8/layout/hProcess11"/>
    <dgm:cxn modelId="{840D78C8-7069-4AE8-930B-32E1E3258DF2}" srcId="{46FB7780-F8FE-48E5-8755-6172EF357E08}" destId="{290D6F52-EC1B-4598-864D-D9AAEC31250B}" srcOrd="4" destOrd="0" parTransId="{C0ECC10A-980B-4FB4-BB03-6AC5B1635A71}" sibTransId="{0161CC7D-5E73-4397-904D-D8CAEC5BD309}"/>
    <dgm:cxn modelId="{4BF0D5C8-8819-42DC-98E4-599157AC784E}" srcId="{46FB7780-F8FE-48E5-8755-6172EF357E08}" destId="{982624AD-3E83-4253-A4AA-D55B117D025D}" srcOrd="1" destOrd="0" parTransId="{9EFA2B50-17B6-4853-84E4-D67D28932011}" sibTransId="{6A4B518D-A0A0-44E0-8E0B-DE0ABA2BE2F4}"/>
    <dgm:cxn modelId="{891784D1-80E0-4F98-A39C-443311F94DE3}" type="presOf" srcId="{290D6F52-EC1B-4598-864D-D9AAEC31250B}" destId="{2A249BCC-0D7D-4D4A-BA4A-CF81218B1330}" srcOrd="0" destOrd="0" presId="urn:microsoft.com/office/officeart/2005/8/layout/hProcess11"/>
    <dgm:cxn modelId="{76A1ACCB-F8AF-48C9-B33D-16F40410EA55}" type="presParOf" srcId="{5A4CEA3F-4584-49BD-8B19-3A8A27D4BD1B}" destId="{F2F14CE8-2CE1-4F96-AF5B-B19E6EA2E585}" srcOrd="0" destOrd="0" presId="urn:microsoft.com/office/officeart/2005/8/layout/hProcess11"/>
    <dgm:cxn modelId="{42E03B93-12A9-4ECB-B172-0C3D66C0F565}" type="presParOf" srcId="{5A4CEA3F-4584-49BD-8B19-3A8A27D4BD1B}" destId="{90E34332-DF3F-4B3A-A742-1CE2FCD7E830}" srcOrd="1" destOrd="0" presId="urn:microsoft.com/office/officeart/2005/8/layout/hProcess11"/>
    <dgm:cxn modelId="{04AFCCCD-7700-4F59-8294-735B2F9BA5A2}" type="presParOf" srcId="{90E34332-DF3F-4B3A-A742-1CE2FCD7E830}" destId="{66083DA4-DF5F-4853-89C0-E0D98C0DE1D0}" srcOrd="0" destOrd="0" presId="urn:microsoft.com/office/officeart/2005/8/layout/hProcess11"/>
    <dgm:cxn modelId="{A3169746-FDD5-4889-A9D5-AA416BC4EE72}" type="presParOf" srcId="{66083DA4-DF5F-4853-89C0-E0D98C0DE1D0}" destId="{CE485E91-A303-4CB0-B96A-9848D7A0C0E1}" srcOrd="0" destOrd="0" presId="urn:microsoft.com/office/officeart/2005/8/layout/hProcess11"/>
    <dgm:cxn modelId="{DAD2518F-8742-4AF6-85A4-FC6D2F0567D1}" type="presParOf" srcId="{66083DA4-DF5F-4853-89C0-E0D98C0DE1D0}" destId="{0387CD18-6106-4733-AC54-B3D96372318B}" srcOrd="1" destOrd="0" presId="urn:microsoft.com/office/officeart/2005/8/layout/hProcess11"/>
    <dgm:cxn modelId="{CC65E08C-C7D2-47EB-9499-A9B6DFE33139}" type="presParOf" srcId="{66083DA4-DF5F-4853-89C0-E0D98C0DE1D0}" destId="{21911D87-8702-4C7D-9099-A45BB0BB8018}" srcOrd="2" destOrd="0" presId="urn:microsoft.com/office/officeart/2005/8/layout/hProcess11"/>
    <dgm:cxn modelId="{D3DCA91C-874A-4170-8271-EA2BA0DC6D4B}" type="presParOf" srcId="{90E34332-DF3F-4B3A-A742-1CE2FCD7E830}" destId="{DF345582-7131-4BEE-AA9E-ABAF813D3FE8}" srcOrd="1" destOrd="0" presId="urn:microsoft.com/office/officeart/2005/8/layout/hProcess11"/>
    <dgm:cxn modelId="{3070C2B9-50C1-4939-A093-93699A5E563B}" type="presParOf" srcId="{90E34332-DF3F-4B3A-A742-1CE2FCD7E830}" destId="{104FF83D-6DA4-4EF3-ABDA-201F099D33EC}" srcOrd="2" destOrd="0" presId="urn:microsoft.com/office/officeart/2005/8/layout/hProcess11"/>
    <dgm:cxn modelId="{1BF37972-959B-48E2-92D0-0553AD04464D}" type="presParOf" srcId="{104FF83D-6DA4-4EF3-ABDA-201F099D33EC}" destId="{02F14CE1-F4B8-4223-9860-362DFB5D8238}" srcOrd="0" destOrd="0" presId="urn:microsoft.com/office/officeart/2005/8/layout/hProcess11"/>
    <dgm:cxn modelId="{0DE6377E-126E-45DB-8715-DEB5868D7B6D}" type="presParOf" srcId="{104FF83D-6DA4-4EF3-ABDA-201F099D33EC}" destId="{AF8D3166-5FC8-407F-84C5-4DA0A4751457}" srcOrd="1" destOrd="0" presId="urn:microsoft.com/office/officeart/2005/8/layout/hProcess11"/>
    <dgm:cxn modelId="{F0F8521F-8D03-44AE-BFE4-8EEA3281EC73}" type="presParOf" srcId="{104FF83D-6DA4-4EF3-ABDA-201F099D33EC}" destId="{92F0F262-A80B-4868-AA2C-4A7A53F89306}" srcOrd="2" destOrd="0" presId="urn:microsoft.com/office/officeart/2005/8/layout/hProcess11"/>
    <dgm:cxn modelId="{EDBBCC82-825E-4000-A259-C591657649A1}" type="presParOf" srcId="{90E34332-DF3F-4B3A-A742-1CE2FCD7E830}" destId="{D0F88F84-77EB-46E5-A656-681ABA03658D}" srcOrd="3" destOrd="0" presId="urn:microsoft.com/office/officeart/2005/8/layout/hProcess11"/>
    <dgm:cxn modelId="{F7D479DA-FDC8-4DF2-81BE-CA79C3DB4AE3}" type="presParOf" srcId="{90E34332-DF3F-4B3A-A742-1CE2FCD7E830}" destId="{671F7389-3871-4C42-8ED7-C8B6494D3F81}" srcOrd="4" destOrd="0" presId="urn:microsoft.com/office/officeart/2005/8/layout/hProcess11"/>
    <dgm:cxn modelId="{EDD72F90-6FA0-424C-9F1F-53AFD01499C4}" type="presParOf" srcId="{671F7389-3871-4C42-8ED7-C8B6494D3F81}" destId="{246D76DF-264D-436B-B474-DA70B1063709}" srcOrd="0" destOrd="0" presId="urn:microsoft.com/office/officeart/2005/8/layout/hProcess11"/>
    <dgm:cxn modelId="{F2D6260A-8271-4538-9805-B96E199ED3CB}" type="presParOf" srcId="{671F7389-3871-4C42-8ED7-C8B6494D3F81}" destId="{1A2C6141-E425-427C-B2D4-531FD79D7B89}" srcOrd="1" destOrd="0" presId="urn:microsoft.com/office/officeart/2005/8/layout/hProcess11"/>
    <dgm:cxn modelId="{9FBC244C-899D-46E7-ACB9-FDB9D35EA029}" type="presParOf" srcId="{671F7389-3871-4C42-8ED7-C8B6494D3F81}" destId="{1339C746-6307-4507-BC4E-A69351BB0DEB}" srcOrd="2" destOrd="0" presId="urn:microsoft.com/office/officeart/2005/8/layout/hProcess11"/>
    <dgm:cxn modelId="{3A52179B-E6BA-466C-B2EA-2F7867EC47BE}" type="presParOf" srcId="{90E34332-DF3F-4B3A-A742-1CE2FCD7E830}" destId="{2B3FA986-A58D-4AF1-BBDF-5C1805A0AEA0}" srcOrd="5" destOrd="0" presId="urn:microsoft.com/office/officeart/2005/8/layout/hProcess11"/>
    <dgm:cxn modelId="{F1A867B7-FF6D-408A-9126-B9064CC9410F}" type="presParOf" srcId="{90E34332-DF3F-4B3A-A742-1CE2FCD7E830}" destId="{C1ED62B3-23FA-4D49-AD27-23498D469AF3}" srcOrd="6" destOrd="0" presId="urn:microsoft.com/office/officeart/2005/8/layout/hProcess11"/>
    <dgm:cxn modelId="{F3CBBA13-0E4F-431A-AC0D-510BB0407990}" type="presParOf" srcId="{C1ED62B3-23FA-4D49-AD27-23498D469AF3}" destId="{63E6B910-D3C8-4ABC-8366-34FDF86E88B6}" srcOrd="0" destOrd="0" presId="urn:microsoft.com/office/officeart/2005/8/layout/hProcess11"/>
    <dgm:cxn modelId="{6D19D543-9083-42E5-8606-84B32540B055}" type="presParOf" srcId="{C1ED62B3-23FA-4D49-AD27-23498D469AF3}" destId="{B504706E-6B62-4661-B101-B6AB5113B2FC}" srcOrd="1" destOrd="0" presId="urn:microsoft.com/office/officeart/2005/8/layout/hProcess11"/>
    <dgm:cxn modelId="{2C91A123-3197-4330-B110-245026937A26}" type="presParOf" srcId="{C1ED62B3-23FA-4D49-AD27-23498D469AF3}" destId="{925B8C1B-58A7-4C88-8DD6-879C876E1586}" srcOrd="2" destOrd="0" presId="urn:microsoft.com/office/officeart/2005/8/layout/hProcess11"/>
    <dgm:cxn modelId="{8C9305E5-46BB-4389-968D-EC14B625FA0A}" type="presParOf" srcId="{90E34332-DF3F-4B3A-A742-1CE2FCD7E830}" destId="{DFC625CD-1808-47CE-89AD-CA386577FC8D}" srcOrd="7" destOrd="0" presId="urn:microsoft.com/office/officeart/2005/8/layout/hProcess11"/>
    <dgm:cxn modelId="{1DF25DFD-6560-48E1-AFE3-A2B912716817}" type="presParOf" srcId="{90E34332-DF3F-4B3A-A742-1CE2FCD7E830}" destId="{E053FB75-8086-46CD-83FE-977E2127456B}" srcOrd="8" destOrd="0" presId="urn:microsoft.com/office/officeart/2005/8/layout/hProcess11"/>
    <dgm:cxn modelId="{6D6F7D0E-13ED-45C1-AECC-5CE3A01643FE}" type="presParOf" srcId="{E053FB75-8086-46CD-83FE-977E2127456B}" destId="{2A249BCC-0D7D-4D4A-BA4A-CF81218B1330}" srcOrd="0" destOrd="0" presId="urn:microsoft.com/office/officeart/2005/8/layout/hProcess11"/>
    <dgm:cxn modelId="{5BE6B954-05B8-4972-BD10-AA024E4FC377}" type="presParOf" srcId="{E053FB75-8086-46CD-83FE-977E2127456B}" destId="{0CAA9022-EC2A-491A-90E3-73E9902D97FB}" srcOrd="1" destOrd="0" presId="urn:microsoft.com/office/officeart/2005/8/layout/hProcess11"/>
    <dgm:cxn modelId="{D7EF08B3-5159-4A8E-8C55-287C620554AD}" type="presParOf" srcId="{E053FB75-8086-46CD-83FE-977E2127456B}" destId="{1C5BA0DB-5580-455A-80FB-623E7998A15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2CFC1E-BE3E-4601-9C3D-95393D51D58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789F4969-84DE-4C35-A0C0-A332E63BC9E5}">
      <dgm:prSet phldrT="[Text]"/>
      <dgm:spPr/>
      <dgm:t>
        <a:bodyPr/>
        <a:lstStyle/>
        <a:p>
          <a:r>
            <a:rPr lang="en-US" dirty="0">
              <a:cs typeface="Calibri"/>
            </a:rPr>
            <a:t>Logo</a:t>
          </a:r>
        </a:p>
      </dgm:t>
    </dgm:pt>
    <dgm:pt modelId="{E0C21BAE-49AA-4DF9-B03F-86D78F169CA8}" type="parTrans" cxnId="{CDA13A94-C4E9-432D-8FFF-259A46AFF848}">
      <dgm:prSet/>
      <dgm:spPr/>
      <dgm:t>
        <a:bodyPr/>
        <a:lstStyle/>
        <a:p>
          <a:endParaRPr lang="en-US"/>
        </a:p>
      </dgm:t>
    </dgm:pt>
    <dgm:pt modelId="{9A0DE048-156B-4CC0-9608-9D5BC6B5C6EC}" type="sibTrans" cxnId="{CDA13A94-C4E9-432D-8FFF-259A46AFF848}">
      <dgm:prSet/>
      <dgm:spPr/>
      <dgm:t>
        <a:bodyPr/>
        <a:lstStyle/>
        <a:p>
          <a:endParaRPr lang="en-US"/>
        </a:p>
      </dgm:t>
    </dgm:pt>
    <dgm:pt modelId="{2CACC474-DA43-4863-8887-4461785A405F}">
      <dgm:prSet phldrT="[Text]"/>
      <dgm:spPr/>
      <dgm:t>
        <a:bodyPr/>
        <a:lstStyle/>
        <a:p>
          <a:r>
            <a:rPr lang="en-US" dirty="0">
              <a:cs typeface="Calibri"/>
            </a:rPr>
            <a:t>Color</a:t>
          </a:r>
        </a:p>
      </dgm:t>
    </dgm:pt>
    <dgm:pt modelId="{3DBDB6B4-5ECB-436E-850E-3C6E9E1DF326}" type="parTrans" cxnId="{0D79B465-AA70-4F02-8785-56FC18AB043F}">
      <dgm:prSet/>
      <dgm:spPr/>
      <dgm:t>
        <a:bodyPr/>
        <a:lstStyle/>
        <a:p>
          <a:endParaRPr lang="en-US"/>
        </a:p>
      </dgm:t>
    </dgm:pt>
    <dgm:pt modelId="{FDE87178-4FA0-45E9-8690-02750625AF83}" type="sibTrans" cxnId="{0D79B465-AA70-4F02-8785-56FC18AB043F}">
      <dgm:prSet/>
      <dgm:spPr/>
      <dgm:t>
        <a:bodyPr/>
        <a:lstStyle/>
        <a:p>
          <a:endParaRPr lang="en-US"/>
        </a:p>
      </dgm:t>
    </dgm:pt>
    <dgm:pt modelId="{C1EAED85-1450-4538-8B6D-8BC4BF8E7E67}">
      <dgm:prSet phldrT="[Text]"/>
      <dgm:spPr/>
      <dgm:t>
        <a:bodyPr/>
        <a:lstStyle/>
        <a:p>
          <a:r>
            <a:rPr lang="en-US" dirty="0">
              <a:cs typeface="Calibri"/>
            </a:rPr>
            <a:t>Graphic</a:t>
          </a:r>
        </a:p>
      </dgm:t>
    </dgm:pt>
    <dgm:pt modelId="{CFA8D543-1771-40E2-9627-CABF507C6A84}" type="parTrans" cxnId="{E001A703-7CA3-4774-90AE-C23BA0C0D98A}">
      <dgm:prSet/>
      <dgm:spPr/>
      <dgm:t>
        <a:bodyPr/>
        <a:lstStyle/>
        <a:p>
          <a:endParaRPr lang="en-US"/>
        </a:p>
      </dgm:t>
    </dgm:pt>
    <dgm:pt modelId="{17D353D6-D180-4926-9EC8-6E50FB087A51}" type="sibTrans" cxnId="{E001A703-7CA3-4774-90AE-C23BA0C0D98A}">
      <dgm:prSet/>
      <dgm:spPr/>
      <dgm:t>
        <a:bodyPr/>
        <a:lstStyle/>
        <a:p>
          <a:endParaRPr lang="en-US"/>
        </a:p>
      </dgm:t>
    </dgm:pt>
    <dgm:pt modelId="{10785587-ADD1-4781-9754-DBE845D81924}">
      <dgm:prSet phldrT="[Text]"/>
      <dgm:spPr/>
      <dgm:t>
        <a:bodyPr/>
        <a:lstStyle/>
        <a:p>
          <a:r>
            <a:rPr lang="en-US" dirty="0">
              <a:cs typeface="Calibri"/>
            </a:rPr>
            <a:t>Typography</a:t>
          </a:r>
        </a:p>
      </dgm:t>
    </dgm:pt>
    <dgm:pt modelId="{76AF6D26-95E3-40AA-A5B6-ED2C9592E99E}" type="parTrans" cxnId="{150A90B4-DE9B-401B-8344-83629CB526E0}">
      <dgm:prSet/>
      <dgm:spPr/>
      <dgm:t>
        <a:bodyPr/>
        <a:lstStyle/>
        <a:p>
          <a:endParaRPr lang="en-US"/>
        </a:p>
      </dgm:t>
    </dgm:pt>
    <dgm:pt modelId="{C2E230A7-DEB4-400A-AF80-3C46AB4EC726}" type="sibTrans" cxnId="{150A90B4-DE9B-401B-8344-83629CB526E0}">
      <dgm:prSet/>
      <dgm:spPr/>
      <dgm:t>
        <a:bodyPr/>
        <a:lstStyle/>
        <a:p>
          <a:endParaRPr lang="en-US"/>
        </a:p>
      </dgm:t>
    </dgm:pt>
    <dgm:pt modelId="{BE38C17B-BE2A-40EA-8EEB-C1CFFD111440}" type="pres">
      <dgm:prSet presAssocID="{842CFC1E-BE3E-4601-9C3D-95393D51D589}" presName="Name0" presStyleCnt="0">
        <dgm:presLayoutVars>
          <dgm:dir/>
          <dgm:resizeHandles val="exact"/>
        </dgm:presLayoutVars>
      </dgm:prSet>
      <dgm:spPr/>
    </dgm:pt>
    <dgm:pt modelId="{427BEA3A-7482-4415-B6C1-5A04E625EBAF}" type="pres">
      <dgm:prSet presAssocID="{789F4969-84DE-4C35-A0C0-A332E63BC9E5}" presName="Name5" presStyleLbl="vennNode1" presStyleIdx="0" presStyleCnt="4">
        <dgm:presLayoutVars>
          <dgm:bulletEnabled val="1"/>
        </dgm:presLayoutVars>
      </dgm:prSet>
      <dgm:spPr/>
    </dgm:pt>
    <dgm:pt modelId="{AC576D9A-FAFA-4244-9371-2035B6768C4E}" type="pres">
      <dgm:prSet presAssocID="{9A0DE048-156B-4CC0-9608-9D5BC6B5C6EC}" presName="space" presStyleCnt="0"/>
      <dgm:spPr/>
    </dgm:pt>
    <dgm:pt modelId="{226CB54C-4726-45F1-88CF-7CA752D1E6EA}" type="pres">
      <dgm:prSet presAssocID="{2CACC474-DA43-4863-8887-4461785A405F}" presName="Name5" presStyleLbl="vennNode1" presStyleIdx="1" presStyleCnt="4">
        <dgm:presLayoutVars>
          <dgm:bulletEnabled val="1"/>
        </dgm:presLayoutVars>
      </dgm:prSet>
      <dgm:spPr/>
    </dgm:pt>
    <dgm:pt modelId="{6201B609-8977-4B86-BA91-3E96BC5F780E}" type="pres">
      <dgm:prSet presAssocID="{FDE87178-4FA0-45E9-8690-02750625AF83}" presName="space" presStyleCnt="0"/>
      <dgm:spPr/>
    </dgm:pt>
    <dgm:pt modelId="{41FDD963-2D8F-4B5F-B817-025D6C0CB652}" type="pres">
      <dgm:prSet presAssocID="{C1EAED85-1450-4538-8B6D-8BC4BF8E7E67}" presName="Name5" presStyleLbl="vennNode1" presStyleIdx="2" presStyleCnt="4">
        <dgm:presLayoutVars>
          <dgm:bulletEnabled val="1"/>
        </dgm:presLayoutVars>
      </dgm:prSet>
      <dgm:spPr/>
    </dgm:pt>
    <dgm:pt modelId="{9021B674-1A05-4F47-94A9-6373845044DE}" type="pres">
      <dgm:prSet presAssocID="{17D353D6-D180-4926-9EC8-6E50FB087A51}" presName="space" presStyleCnt="0"/>
      <dgm:spPr/>
    </dgm:pt>
    <dgm:pt modelId="{C414A386-6A95-43C7-B1AA-B9B48ED9ACA6}" type="pres">
      <dgm:prSet presAssocID="{10785587-ADD1-4781-9754-DBE845D81924}" presName="Name5" presStyleLbl="vennNode1" presStyleIdx="3" presStyleCnt="4">
        <dgm:presLayoutVars>
          <dgm:bulletEnabled val="1"/>
        </dgm:presLayoutVars>
      </dgm:prSet>
      <dgm:spPr/>
    </dgm:pt>
  </dgm:ptLst>
  <dgm:cxnLst>
    <dgm:cxn modelId="{E001A703-7CA3-4774-90AE-C23BA0C0D98A}" srcId="{842CFC1E-BE3E-4601-9C3D-95393D51D589}" destId="{C1EAED85-1450-4538-8B6D-8BC4BF8E7E67}" srcOrd="2" destOrd="0" parTransId="{CFA8D543-1771-40E2-9627-CABF507C6A84}" sibTransId="{17D353D6-D180-4926-9EC8-6E50FB087A51}"/>
    <dgm:cxn modelId="{CA28F93A-C62A-42DD-9724-97ED99306FA5}" type="presOf" srcId="{842CFC1E-BE3E-4601-9C3D-95393D51D589}" destId="{BE38C17B-BE2A-40EA-8EEB-C1CFFD111440}" srcOrd="0" destOrd="0" presId="urn:microsoft.com/office/officeart/2005/8/layout/venn3"/>
    <dgm:cxn modelId="{3F39573D-5237-42A9-92A4-B8194C8BF678}" type="presOf" srcId="{10785587-ADD1-4781-9754-DBE845D81924}" destId="{C414A386-6A95-43C7-B1AA-B9B48ED9ACA6}" srcOrd="0" destOrd="0" presId="urn:microsoft.com/office/officeart/2005/8/layout/venn3"/>
    <dgm:cxn modelId="{0D79B465-AA70-4F02-8785-56FC18AB043F}" srcId="{842CFC1E-BE3E-4601-9C3D-95393D51D589}" destId="{2CACC474-DA43-4863-8887-4461785A405F}" srcOrd="1" destOrd="0" parTransId="{3DBDB6B4-5ECB-436E-850E-3C6E9E1DF326}" sibTransId="{FDE87178-4FA0-45E9-8690-02750625AF83}"/>
    <dgm:cxn modelId="{CDA13A94-C4E9-432D-8FFF-259A46AFF848}" srcId="{842CFC1E-BE3E-4601-9C3D-95393D51D589}" destId="{789F4969-84DE-4C35-A0C0-A332E63BC9E5}" srcOrd="0" destOrd="0" parTransId="{E0C21BAE-49AA-4DF9-B03F-86D78F169CA8}" sibTransId="{9A0DE048-156B-4CC0-9608-9D5BC6B5C6EC}"/>
    <dgm:cxn modelId="{60C203A9-8BB1-4649-9B7C-3A64286CD934}" type="presOf" srcId="{C1EAED85-1450-4538-8B6D-8BC4BF8E7E67}" destId="{41FDD963-2D8F-4B5F-B817-025D6C0CB652}" srcOrd="0" destOrd="0" presId="urn:microsoft.com/office/officeart/2005/8/layout/venn3"/>
    <dgm:cxn modelId="{150A90B4-DE9B-401B-8344-83629CB526E0}" srcId="{842CFC1E-BE3E-4601-9C3D-95393D51D589}" destId="{10785587-ADD1-4781-9754-DBE845D81924}" srcOrd="3" destOrd="0" parTransId="{76AF6D26-95E3-40AA-A5B6-ED2C9592E99E}" sibTransId="{C2E230A7-DEB4-400A-AF80-3C46AB4EC726}"/>
    <dgm:cxn modelId="{7F9230BB-5BBD-46E2-9CE7-A8D3BECC579F}" type="presOf" srcId="{789F4969-84DE-4C35-A0C0-A332E63BC9E5}" destId="{427BEA3A-7482-4415-B6C1-5A04E625EBAF}" srcOrd="0" destOrd="0" presId="urn:microsoft.com/office/officeart/2005/8/layout/venn3"/>
    <dgm:cxn modelId="{250A78D2-694C-4544-BC76-BE8CE15D5BCF}" type="presOf" srcId="{2CACC474-DA43-4863-8887-4461785A405F}" destId="{226CB54C-4726-45F1-88CF-7CA752D1E6EA}" srcOrd="0" destOrd="0" presId="urn:microsoft.com/office/officeart/2005/8/layout/venn3"/>
    <dgm:cxn modelId="{815606E4-A3CB-4768-8028-D2E00F5AC2E1}" type="presParOf" srcId="{BE38C17B-BE2A-40EA-8EEB-C1CFFD111440}" destId="{427BEA3A-7482-4415-B6C1-5A04E625EBAF}" srcOrd="0" destOrd="0" presId="urn:microsoft.com/office/officeart/2005/8/layout/venn3"/>
    <dgm:cxn modelId="{DE9D934F-C527-4F4D-A84D-202D7ACD4172}" type="presParOf" srcId="{BE38C17B-BE2A-40EA-8EEB-C1CFFD111440}" destId="{AC576D9A-FAFA-4244-9371-2035B6768C4E}" srcOrd="1" destOrd="0" presId="urn:microsoft.com/office/officeart/2005/8/layout/venn3"/>
    <dgm:cxn modelId="{1B96587B-8759-484B-A1DE-9EAEFC26A9B8}" type="presParOf" srcId="{BE38C17B-BE2A-40EA-8EEB-C1CFFD111440}" destId="{226CB54C-4726-45F1-88CF-7CA752D1E6EA}" srcOrd="2" destOrd="0" presId="urn:microsoft.com/office/officeart/2005/8/layout/venn3"/>
    <dgm:cxn modelId="{BD2123EB-108A-4E18-B061-4FB62D90505A}" type="presParOf" srcId="{BE38C17B-BE2A-40EA-8EEB-C1CFFD111440}" destId="{6201B609-8977-4B86-BA91-3E96BC5F780E}" srcOrd="3" destOrd="0" presId="urn:microsoft.com/office/officeart/2005/8/layout/venn3"/>
    <dgm:cxn modelId="{C38475E1-269B-4FC6-A934-2697CAD1F91E}" type="presParOf" srcId="{BE38C17B-BE2A-40EA-8EEB-C1CFFD111440}" destId="{41FDD963-2D8F-4B5F-B817-025D6C0CB652}" srcOrd="4" destOrd="0" presId="urn:microsoft.com/office/officeart/2005/8/layout/venn3"/>
    <dgm:cxn modelId="{74F64C5D-3F45-4DCD-83A2-F0FA5081A2D2}" type="presParOf" srcId="{BE38C17B-BE2A-40EA-8EEB-C1CFFD111440}" destId="{9021B674-1A05-4F47-94A9-6373845044DE}" srcOrd="5" destOrd="0" presId="urn:microsoft.com/office/officeart/2005/8/layout/venn3"/>
    <dgm:cxn modelId="{3D6B0669-ECE8-4F47-A09C-F80FCB3D3236}" type="presParOf" srcId="{BE38C17B-BE2A-40EA-8EEB-C1CFFD111440}" destId="{C414A386-6A95-43C7-B1AA-B9B48ED9ACA6}"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7917D1-A2C5-41A8-A67C-070E4975AB5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5F519823-28B7-45C1-9477-4EAA24ECECC4}">
      <dgm:prSet phldrT="[Text]"/>
      <dgm:spPr/>
      <dgm:t>
        <a:bodyPr/>
        <a:lstStyle/>
        <a:p>
          <a:r>
            <a:rPr lang="en-US" dirty="0">
              <a:cs typeface="Calibri"/>
            </a:rPr>
            <a:t>Opening</a:t>
          </a:r>
        </a:p>
      </dgm:t>
    </dgm:pt>
    <dgm:pt modelId="{2DB17944-E319-4135-AF73-849038013CCD}" type="parTrans" cxnId="{B3A9293D-5C3C-4544-AD81-5AB154C7EB3A}">
      <dgm:prSet/>
      <dgm:spPr/>
      <dgm:t>
        <a:bodyPr/>
        <a:lstStyle/>
        <a:p>
          <a:endParaRPr lang="en-US"/>
        </a:p>
      </dgm:t>
    </dgm:pt>
    <dgm:pt modelId="{64E259ED-98B9-4A7B-ADCD-FC5BC67E323C}" type="sibTrans" cxnId="{B3A9293D-5C3C-4544-AD81-5AB154C7EB3A}">
      <dgm:prSet/>
      <dgm:spPr/>
      <dgm:t>
        <a:bodyPr/>
        <a:lstStyle/>
        <a:p>
          <a:endParaRPr lang="en-US"/>
        </a:p>
      </dgm:t>
    </dgm:pt>
    <dgm:pt modelId="{502CCE6E-8777-4EF5-944E-38BB5C611DDF}">
      <dgm:prSet phldrT="[Text]"/>
      <dgm:spPr/>
      <dgm:t>
        <a:bodyPr/>
        <a:lstStyle/>
        <a:p>
          <a:r>
            <a:rPr lang="en-US" dirty="0"/>
            <a:t>Gives an introduction to your theme and starts the book out on that note.</a:t>
          </a:r>
        </a:p>
      </dgm:t>
    </dgm:pt>
    <dgm:pt modelId="{7506EB09-C8E7-4DA5-97A3-CD6B51323953}" type="parTrans" cxnId="{CD618B7C-DF13-43DC-AE04-DDFDFF086E69}">
      <dgm:prSet/>
      <dgm:spPr/>
      <dgm:t>
        <a:bodyPr/>
        <a:lstStyle/>
        <a:p>
          <a:endParaRPr lang="en-US"/>
        </a:p>
      </dgm:t>
    </dgm:pt>
    <dgm:pt modelId="{C60EFB5E-57B2-4892-AF17-75F13194F29A}" type="sibTrans" cxnId="{CD618B7C-DF13-43DC-AE04-DDFDFF086E69}">
      <dgm:prSet/>
      <dgm:spPr/>
      <dgm:t>
        <a:bodyPr/>
        <a:lstStyle/>
        <a:p>
          <a:endParaRPr lang="en-US"/>
        </a:p>
      </dgm:t>
    </dgm:pt>
    <dgm:pt modelId="{238679DE-CD97-46FD-8CD5-64D37A3F0D9C}">
      <dgm:prSet phldrT="[Text]"/>
      <dgm:spPr/>
      <dgm:t>
        <a:bodyPr/>
        <a:lstStyle/>
        <a:p>
          <a:r>
            <a:rPr lang="en-US" dirty="0">
              <a:cs typeface="Calibri"/>
            </a:rPr>
            <a:t>Closing</a:t>
          </a:r>
        </a:p>
      </dgm:t>
    </dgm:pt>
    <dgm:pt modelId="{3FBA08F3-1019-487F-AEFB-A7507EA8C4ED}" type="parTrans" cxnId="{55D7C5CF-795D-4052-91CC-C756DAD39AAF}">
      <dgm:prSet/>
      <dgm:spPr/>
      <dgm:t>
        <a:bodyPr/>
        <a:lstStyle/>
        <a:p>
          <a:endParaRPr lang="en-US"/>
        </a:p>
      </dgm:t>
    </dgm:pt>
    <dgm:pt modelId="{CB7B91BA-C8D5-49CE-A4DD-76885C036A19}" type="sibTrans" cxnId="{55D7C5CF-795D-4052-91CC-C756DAD39AAF}">
      <dgm:prSet/>
      <dgm:spPr/>
      <dgm:t>
        <a:bodyPr/>
        <a:lstStyle/>
        <a:p>
          <a:endParaRPr lang="en-US"/>
        </a:p>
      </dgm:t>
    </dgm:pt>
    <dgm:pt modelId="{7D7A46FE-55A0-4584-90B3-391DEFA22B85}">
      <dgm:prSet phldrT="[Text]"/>
      <dgm:spPr/>
      <dgm:t>
        <a:bodyPr/>
        <a:lstStyle/>
        <a:p>
          <a:r>
            <a:rPr lang="en-US" dirty="0"/>
            <a:t>Finishes the story of the year and brings the book closure.</a:t>
          </a:r>
        </a:p>
      </dgm:t>
    </dgm:pt>
    <dgm:pt modelId="{574071DB-9992-4BB1-9BB1-FFCEB669ABD9}" type="parTrans" cxnId="{68845BC3-4F54-424C-A174-9AC5FCE9D71B}">
      <dgm:prSet/>
      <dgm:spPr/>
      <dgm:t>
        <a:bodyPr/>
        <a:lstStyle/>
        <a:p>
          <a:endParaRPr lang="en-US"/>
        </a:p>
      </dgm:t>
    </dgm:pt>
    <dgm:pt modelId="{3A0EB610-6BDB-4343-AC20-2C0F0DD188F4}" type="sibTrans" cxnId="{68845BC3-4F54-424C-A174-9AC5FCE9D71B}">
      <dgm:prSet/>
      <dgm:spPr/>
      <dgm:t>
        <a:bodyPr/>
        <a:lstStyle/>
        <a:p>
          <a:endParaRPr lang="en-US"/>
        </a:p>
      </dgm:t>
    </dgm:pt>
    <dgm:pt modelId="{09BB9ED9-BF57-4D20-A374-971CFAE52243}">
      <dgm:prSet phldrT="[Text]"/>
      <dgm:spPr/>
      <dgm:t>
        <a:bodyPr/>
        <a:lstStyle/>
        <a:p>
          <a:r>
            <a:rPr lang="en-US" dirty="0">
              <a:cs typeface="Calibri"/>
            </a:rPr>
            <a:t>Dividers</a:t>
          </a:r>
        </a:p>
      </dgm:t>
    </dgm:pt>
    <dgm:pt modelId="{B1A3603B-8887-4D85-8F56-C4892124BF29}" type="parTrans" cxnId="{7C4ACFD9-3E69-4DF9-B69E-876B822AFEE6}">
      <dgm:prSet/>
      <dgm:spPr/>
      <dgm:t>
        <a:bodyPr/>
        <a:lstStyle/>
        <a:p>
          <a:endParaRPr lang="en-US"/>
        </a:p>
      </dgm:t>
    </dgm:pt>
    <dgm:pt modelId="{3C3B4616-84B9-4758-9FC4-C7D1225C9CEF}" type="sibTrans" cxnId="{7C4ACFD9-3E69-4DF9-B69E-876B822AFEE6}">
      <dgm:prSet/>
      <dgm:spPr/>
      <dgm:t>
        <a:bodyPr/>
        <a:lstStyle/>
        <a:p>
          <a:endParaRPr lang="en-US"/>
        </a:p>
      </dgm:t>
    </dgm:pt>
    <dgm:pt modelId="{53AD820E-276F-49C3-B8B6-DA836AC854AE}">
      <dgm:prSet phldrT="[Text]"/>
      <dgm:spPr/>
      <dgm:t>
        <a:bodyPr/>
        <a:lstStyle/>
        <a:p>
          <a:r>
            <a:rPr lang="en-US" dirty="0"/>
            <a:t>Pages/spreads that indicate new sections and provide continuity with your theme.</a:t>
          </a:r>
        </a:p>
      </dgm:t>
    </dgm:pt>
    <dgm:pt modelId="{FA90E6D4-7C8C-4AF1-9A1D-C351B494B1C2}" type="parTrans" cxnId="{48C7BAFD-0FAD-4103-BDE5-47A9F0EBAF55}">
      <dgm:prSet/>
      <dgm:spPr/>
      <dgm:t>
        <a:bodyPr/>
        <a:lstStyle/>
        <a:p>
          <a:endParaRPr lang="en-US"/>
        </a:p>
      </dgm:t>
    </dgm:pt>
    <dgm:pt modelId="{953CA49C-C685-40FE-B8A2-F0D30699F4CF}" type="sibTrans" cxnId="{48C7BAFD-0FAD-4103-BDE5-47A9F0EBAF55}">
      <dgm:prSet/>
      <dgm:spPr/>
      <dgm:t>
        <a:bodyPr/>
        <a:lstStyle/>
        <a:p>
          <a:endParaRPr lang="en-US"/>
        </a:p>
      </dgm:t>
    </dgm:pt>
    <dgm:pt modelId="{C0ECDD45-56F7-4FCA-86BE-62FB115E82F3}" type="pres">
      <dgm:prSet presAssocID="{777917D1-A2C5-41A8-A67C-070E4975AB5A}" presName="theList" presStyleCnt="0">
        <dgm:presLayoutVars>
          <dgm:dir/>
          <dgm:animLvl val="lvl"/>
          <dgm:resizeHandles val="exact"/>
        </dgm:presLayoutVars>
      </dgm:prSet>
      <dgm:spPr/>
    </dgm:pt>
    <dgm:pt modelId="{CECB75BF-5CD5-48A4-8DB2-8E1227F6FB3D}" type="pres">
      <dgm:prSet presAssocID="{5F519823-28B7-45C1-9477-4EAA24ECECC4}" presName="compNode" presStyleCnt="0"/>
      <dgm:spPr/>
    </dgm:pt>
    <dgm:pt modelId="{C3B10808-7254-47DD-AA03-3898633596F9}" type="pres">
      <dgm:prSet presAssocID="{5F519823-28B7-45C1-9477-4EAA24ECECC4}" presName="aNode" presStyleLbl="bgShp" presStyleIdx="0" presStyleCnt="3"/>
      <dgm:spPr/>
    </dgm:pt>
    <dgm:pt modelId="{386E867B-094F-4CB4-8DC3-A65AE7D5D61E}" type="pres">
      <dgm:prSet presAssocID="{5F519823-28B7-45C1-9477-4EAA24ECECC4}" presName="textNode" presStyleLbl="bgShp" presStyleIdx="0" presStyleCnt="3"/>
      <dgm:spPr/>
    </dgm:pt>
    <dgm:pt modelId="{F012CAD9-47B6-446E-863F-F182C1B21416}" type="pres">
      <dgm:prSet presAssocID="{5F519823-28B7-45C1-9477-4EAA24ECECC4}" presName="compChildNode" presStyleCnt="0"/>
      <dgm:spPr/>
    </dgm:pt>
    <dgm:pt modelId="{2772C3B4-CF73-47EF-A639-9EAC73E80F7F}" type="pres">
      <dgm:prSet presAssocID="{5F519823-28B7-45C1-9477-4EAA24ECECC4}" presName="theInnerList" presStyleCnt="0"/>
      <dgm:spPr/>
    </dgm:pt>
    <dgm:pt modelId="{57462A2C-95A4-4E6B-9733-72E5D423372B}" type="pres">
      <dgm:prSet presAssocID="{502CCE6E-8777-4EF5-944E-38BB5C611DDF}" presName="childNode" presStyleLbl="node1" presStyleIdx="0" presStyleCnt="3">
        <dgm:presLayoutVars>
          <dgm:bulletEnabled val="1"/>
        </dgm:presLayoutVars>
      </dgm:prSet>
      <dgm:spPr/>
    </dgm:pt>
    <dgm:pt modelId="{FD9648ED-761E-4713-9F76-2FD2A532DE65}" type="pres">
      <dgm:prSet presAssocID="{5F519823-28B7-45C1-9477-4EAA24ECECC4}" presName="aSpace" presStyleCnt="0"/>
      <dgm:spPr/>
    </dgm:pt>
    <dgm:pt modelId="{1AC5412C-48E7-4A2B-9DCE-82279C11C6A7}" type="pres">
      <dgm:prSet presAssocID="{238679DE-CD97-46FD-8CD5-64D37A3F0D9C}" presName="compNode" presStyleCnt="0"/>
      <dgm:spPr/>
    </dgm:pt>
    <dgm:pt modelId="{22B921EB-6EC8-4F91-BD47-BAAD32711E99}" type="pres">
      <dgm:prSet presAssocID="{238679DE-CD97-46FD-8CD5-64D37A3F0D9C}" presName="aNode" presStyleLbl="bgShp" presStyleIdx="1" presStyleCnt="3"/>
      <dgm:spPr/>
    </dgm:pt>
    <dgm:pt modelId="{97AC9539-2B04-40F1-9E9D-42B7D8708A43}" type="pres">
      <dgm:prSet presAssocID="{238679DE-CD97-46FD-8CD5-64D37A3F0D9C}" presName="textNode" presStyleLbl="bgShp" presStyleIdx="1" presStyleCnt="3"/>
      <dgm:spPr/>
    </dgm:pt>
    <dgm:pt modelId="{7858C269-F03C-40AD-BB3A-3A74791BCE7A}" type="pres">
      <dgm:prSet presAssocID="{238679DE-CD97-46FD-8CD5-64D37A3F0D9C}" presName="compChildNode" presStyleCnt="0"/>
      <dgm:spPr/>
    </dgm:pt>
    <dgm:pt modelId="{C68ED29A-F084-4D6D-8058-305285CC206B}" type="pres">
      <dgm:prSet presAssocID="{238679DE-CD97-46FD-8CD5-64D37A3F0D9C}" presName="theInnerList" presStyleCnt="0"/>
      <dgm:spPr/>
    </dgm:pt>
    <dgm:pt modelId="{33AF1739-2AA7-4915-9D61-89335C0E3F63}" type="pres">
      <dgm:prSet presAssocID="{7D7A46FE-55A0-4584-90B3-391DEFA22B85}" presName="childNode" presStyleLbl="node1" presStyleIdx="1" presStyleCnt="3">
        <dgm:presLayoutVars>
          <dgm:bulletEnabled val="1"/>
        </dgm:presLayoutVars>
      </dgm:prSet>
      <dgm:spPr/>
    </dgm:pt>
    <dgm:pt modelId="{84E3C00A-9920-4555-999C-76A55EFE703E}" type="pres">
      <dgm:prSet presAssocID="{238679DE-CD97-46FD-8CD5-64D37A3F0D9C}" presName="aSpace" presStyleCnt="0"/>
      <dgm:spPr/>
    </dgm:pt>
    <dgm:pt modelId="{E690A955-C298-4FB2-AD09-62E84CB61E13}" type="pres">
      <dgm:prSet presAssocID="{09BB9ED9-BF57-4D20-A374-971CFAE52243}" presName="compNode" presStyleCnt="0"/>
      <dgm:spPr/>
    </dgm:pt>
    <dgm:pt modelId="{A7D03955-2922-44DC-BF8D-5C264EE21F64}" type="pres">
      <dgm:prSet presAssocID="{09BB9ED9-BF57-4D20-A374-971CFAE52243}" presName="aNode" presStyleLbl="bgShp" presStyleIdx="2" presStyleCnt="3"/>
      <dgm:spPr/>
    </dgm:pt>
    <dgm:pt modelId="{1CB0526E-ACBB-477C-8B23-FCC232AC003E}" type="pres">
      <dgm:prSet presAssocID="{09BB9ED9-BF57-4D20-A374-971CFAE52243}" presName="textNode" presStyleLbl="bgShp" presStyleIdx="2" presStyleCnt="3"/>
      <dgm:spPr/>
    </dgm:pt>
    <dgm:pt modelId="{9B2BE88C-5B80-43EE-B2DC-23C0C58E5F75}" type="pres">
      <dgm:prSet presAssocID="{09BB9ED9-BF57-4D20-A374-971CFAE52243}" presName="compChildNode" presStyleCnt="0"/>
      <dgm:spPr/>
    </dgm:pt>
    <dgm:pt modelId="{8D412CA0-2B11-4414-AC28-99AEA80A7FEE}" type="pres">
      <dgm:prSet presAssocID="{09BB9ED9-BF57-4D20-A374-971CFAE52243}" presName="theInnerList" presStyleCnt="0"/>
      <dgm:spPr/>
    </dgm:pt>
    <dgm:pt modelId="{F0EC5DDB-27BA-414C-B555-D4BFC8286016}" type="pres">
      <dgm:prSet presAssocID="{53AD820E-276F-49C3-B8B6-DA836AC854AE}" presName="childNode" presStyleLbl="node1" presStyleIdx="2" presStyleCnt="3">
        <dgm:presLayoutVars>
          <dgm:bulletEnabled val="1"/>
        </dgm:presLayoutVars>
      </dgm:prSet>
      <dgm:spPr/>
    </dgm:pt>
  </dgm:ptLst>
  <dgm:cxnLst>
    <dgm:cxn modelId="{E3A71B01-F62A-49E7-B252-E291CB58554B}" type="presOf" srcId="{09BB9ED9-BF57-4D20-A374-971CFAE52243}" destId="{A7D03955-2922-44DC-BF8D-5C264EE21F64}" srcOrd="0" destOrd="0" presId="urn:microsoft.com/office/officeart/2005/8/layout/lProcess2"/>
    <dgm:cxn modelId="{91DBB902-4DBB-4F86-8CCA-32FF2657A519}" type="presOf" srcId="{09BB9ED9-BF57-4D20-A374-971CFAE52243}" destId="{1CB0526E-ACBB-477C-8B23-FCC232AC003E}" srcOrd="1" destOrd="0" presId="urn:microsoft.com/office/officeart/2005/8/layout/lProcess2"/>
    <dgm:cxn modelId="{F3E44C03-D929-402A-84B8-03971C16ADDF}" type="presOf" srcId="{5F519823-28B7-45C1-9477-4EAA24ECECC4}" destId="{386E867B-094F-4CB4-8DC3-A65AE7D5D61E}" srcOrd="1" destOrd="0" presId="urn:microsoft.com/office/officeart/2005/8/layout/lProcess2"/>
    <dgm:cxn modelId="{D520EE30-8060-4229-BC63-3F1619DFF314}" type="presOf" srcId="{777917D1-A2C5-41A8-A67C-070E4975AB5A}" destId="{C0ECDD45-56F7-4FCA-86BE-62FB115E82F3}" srcOrd="0" destOrd="0" presId="urn:microsoft.com/office/officeart/2005/8/layout/lProcess2"/>
    <dgm:cxn modelId="{D7A56039-C612-4964-A3B0-8A4608E5BC88}" type="presOf" srcId="{5F519823-28B7-45C1-9477-4EAA24ECECC4}" destId="{C3B10808-7254-47DD-AA03-3898633596F9}" srcOrd="0" destOrd="0" presId="urn:microsoft.com/office/officeart/2005/8/layout/lProcess2"/>
    <dgm:cxn modelId="{B3A9293D-5C3C-4544-AD81-5AB154C7EB3A}" srcId="{777917D1-A2C5-41A8-A67C-070E4975AB5A}" destId="{5F519823-28B7-45C1-9477-4EAA24ECECC4}" srcOrd="0" destOrd="0" parTransId="{2DB17944-E319-4135-AF73-849038013CCD}" sibTransId="{64E259ED-98B9-4A7B-ADCD-FC5BC67E323C}"/>
    <dgm:cxn modelId="{DAE2A64C-946B-47FF-90A6-699FA5DD5EF6}" type="presOf" srcId="{502CCE6E-8777-4EF5-944E-38BB5C611DDF}" destId="{57462A2C-95A4-4E6B-9733-72E5D423372B}" srcOrd="0" destOrd="0" presId="urn:microsoft.com/office/officeart/2005/8/layout/lProcess2"/>
    <dgm:cxn modelId="{05962271-2322-4D00-BD02-23108AC1D680}" type="presOf" srcId="{238679DE-CD97-46FD-8CD5-64D37A3F0D9C}" destId="{22B921EB-6EC8-4F91-BD47-BAAD32711E99}" srcOrd="0" destOrd="0" presId="urn:microsoft.com/office/officeart/2005/8/layout/lProcess2"/>
    <dgm:cxn modelId="{CD618B7C-DF13-43DC-AE04-DDFDFF086E69}" srcId="{5F519823-28B7-45C1-9477-4EAA24ECECC4}" destId="{502CCE6E-8777-4EF5-944E-38BB5C611DDF}" srcOrd="0" destOrd="0" parTransId="{7506EB09-C8E7-4DA5-97A3-CD6B51323953}" sibTransId="{C60EFB5E-57B2-4892-AF17-75F13194F29A}"/>
    <dgm:cxn modelId="{B0EAB2A0-7934-4887-BD91-51C249DDE9CF}" type="presOf" srcId="{53AD820E-276F-49C3-B8B6-DA836AC854AE}" destId="{F0EC5DDB-27BA-414C-B555-D4BFC8286016}" srcOrd="0" destOrd="0" presId="urn:microsoft.com/office/officeart/2005/8/layout/lProcess2"/>
    <dgm:cxn modelId="{95CF4CC2-5413-427E-9B31-7EEE6C87B72B}" type="presOf" srcId="{238679DE-CD97-46FD-8CD5-64D37A3F0D9C}" destId="{97AC9539-2B04-40F1-9E9D-42B7D8708A43}" srcOrd="1" destOrd="0" presId="urn:microsoft.com/office/officeart/2005/8/layout/lProcess2"/>
    <dgm:cxn modelId="{68845BC3-4F54-424C-A174-9AC5FCE9D71B}" srcId="{238679DE-CD97-46FD-8CD5-64D37A3F0D9C}" destId="{7D7A46FE-55A0-4584-90B3-391DEFA22B85}" srcOrd="0" destOrd="0" parTransId="{574071DB-9992-4BB1-9BB1-FFCEB669ABD9}" sibTransId="{3A0EB610-6BDB-4343-AC20-2C0F0DD188F4}"/>
    <dgm:cxn modelId="{55D7C5CF-795D-4052-91CC-C756DAD39AAF}" srcId="{777917D1-A2C5-41A8-A67C-070E4975AB5A}" destId="{238679DE-CD97-46FD-8CD5-64D37A3F0D9C}" srcOrd="1" destOrd="0" parTransId="{3FBA08F3-1019-487F-AEFB-A7507EA8C4ED}" sibTransId="{CB7B91BA-C8D5-49CE-A4DD-76885C036A19}"/>
    <dgm:cxn modelId="{7C4ACFD9-3E69-4DF9-B69E-876B822AFEE6}" srcId="{777917D1-A2C5-41A8-A67C-070E4975AB5A}" destId="{09BB9ED9-BF57-4D20-A374-971CFAE52243}" srcOrd="2" destOrd="0" parTransId="{B1A3603B-8887-4D85-8F56-C4892124BF29}" sibTransId="{3C3B4616-84B9-4758-9FC4-C7D1225C9CEF}"/>
    <dgm:cxn modelId="{ED635FEF-819E-4BDE-9418-DE17A8366FE5}" type="presOf" srcId="{7D7A46FE-55A0-4584-90B3-391DEFA22B85}" destId="{33AF1739-2AA7-4915-9D61-89335C0E3F63}" srcOrd="0" destOrd="0" presId="urn:microsoft.com/office/officeart/2005/8/layout/lProcess2"/>
    <dgm:cxn modelId="{48C7BAFD-0FAD-4103-BDE5-47A9F0EBAF55}" srcId="{09BB9ED9-BF57-4D20-A374-971CFAE52243}" destId="{53AD820E-276F-49C3-B8B6-DA836AC854AE}" srcOrd="0" destOrd="0" parTransId="{FA90E6D4-7C8C-4AF1-9A1D-C351B494B1C2}" sibTransId="{953CA49C-C685-40FE-B8A2-F0D30699F4CF}"/>
    <dgm:cxn modelId="{AAEEEB20-4AD2-470E-B6CA-5981015CF470}" type="presParOf" srcId="{C0ECDD45-56F7-4FCA-86BE-62FB115E82F3}" destId="{CECB75BF-5CD5-48A4-8DB2-8E1227F6FB3D}" srcOrd="0" destOrd="0" presId="urn:microsoft.com/office/officeart/2005/8/layout/lProcess2"/>
    <dgm:cxn modelId="{BBA3F27C-A53E-4CFC-B048-9C52E55CD22F}" type="presParOf" srcId="{CECB75BF-5CD5-48A4-8DB2-8E1227F6FB3D}" destId="{C3B10808-7254-47DD-AA03-3898633596F9}" srcOrd="0" destOrd="0" presId="urn:microsoft.com/office/officeart/2005/8/layout/lProcess2"/>
    <dgm:cxn modelId="{F122AA30-A9A6-4910-B928-61E4DB157B81}" type="presParOf" srcId="{CECB75BF-5CD5-48A4-8DB2-8E1227F6FB3D}" destId="{386E867B-094F-4CB4-8DC3-A65AE7D5D61E}" srcOrd="1" destOrd="0" presId="urn:microsoft.com/office/officeart/2005/8/layout/lProcess2"/>
    <dgm:cxn modelId="{196D38E5-0AEA-4F3D-94BF-BBA59C2E7FEC}" type="presParOf" srcId="{CECB75BF-5CD5-48A4-8DB2-8E1227F6FB3D}" destId="{F012CAD9-47B6-446E-863F-F182C1B21416}" srcOrd="2" destOrd="0" presId="urn:microsoft.com/office/officeart/2005/8/layout/lProcess2"/>
    <dgm:cxn modelId="{825715F8-AD77-4538-9ECB-7B46660A572B}" type="presParOf" srcId="{F012CAD9-47B6-446E-863F-F182C1B21416}" destId="{2772C3B4-CF73-47EF-A639-9EAC73E80F7F}" srcOrd="0" destOrd="0" presId="urn:microsoft.com/office/officeart/2005/8/layout/lProcess2"/>
    <dgm:cxn modelId="{DECC7CA0-574C-41B1-8E50-2E386744A2E8}" type="presParOf" srcId="{2772C3B4-CF73-47EF-A639-9EAC73E80F7F}" destId="{57462A2C-95A4-4E6B-9733-72E5D423372B}" srcOrd="0" destOrd="0" presId="urn:microsoft.com/office/officeart/2005/8/layout/lProcess2"/>
    <dgm:cxn modelId="{558CA437-1A8A-49D3-940E-E5CE7D7ACD34}" type="presParOf" srcId="{C0ECDD45-56F7-4FCA-86BE-62FB115E82F3}" destId="{FD9648ED-761E-4713-9F76-2FD2A532DE65}" srcOrd="1" destOrd="0" presId="urn:microsoft.com/office/officeart/2005/8/layout/lProcess2"/>
    <dgm:cxn modelId="{E6651345-9E7A-48A3-94EC-B69ECCF400F1}" type="presParOf" srcId="{C0ECDD45-56F7-4FCA-86BE-62FB115E82F3}" destId="{1AC5412C-48E7-4A2B-9DCE-82279C11C6A7}" srcOrd="2" destOrd="0" presId="urn:microsoft.com/office/officeart/2005/8/layout/lProcess2"/>
    <dgm:cxn modelId="{3E34745C-4C8F-4EA7-9195-26385768FEB3}" type="presParOf" srcId="{1AC5412C-48E7-4A2B-9DCE-82279C11C6A7}" destId="{22B921EB-6EC8-4F91-BD47-BAAD32711E99}" srcOrd="0" destOrd="0" presId="urn:microsoft.com/office/officeart/2005/8/layout/lProcess2"/>
    <dgm:cxn modelId="{072D9DC1-0183-48DF-847D-154798698B34}" type="presParOf" srcId="{1AC5412C-48E7-4A2B-9DCE-82279C11C6A7}" destId="{97AC9539-2B04-40F1-9E9D-42B7D8708A43}" srcOrd="1" destOrd="0" presId="urn:microsoft.com/office/officeart/2005/8/layout/lProcess2"/>
    <dgm:cxn modelId="{2B1587DF-18DF-4912-8CA7-7568BCD3B107}" type="presParOf" srcId="{1AC5412C-48E7-4A2B-9DCE-82279C11C6A7}" destId="{7858C269-F03C-40AD-BB3A-3A74791BCE7A}" srcOrd="2" destOrd="0" presId="urn:microsoft.com/office/officeart/2005/8/layout/lProcess2"/>
    <dgm:cxn modelId="{AAB4AA17-E916-4BD1-910C-D942B7CC5D74}" type="presParOf" srcId="{7858C269-F03C-40AD-BB3A-3A74791BCE7A}" destId="{C68ED29A-F084-4D6D-8058-305285CC206B}" srcOrd="0" destOrd="0" presId="urn:microsoft.com/office/officeart/2005/8/layout/lProcess2"/>
    <dgm:cxn modelId="{4DCD35B3-CB53-49C9-B7EE-B725E5A14A33}" type="presParOf" srcId="{C68ED29A-F084-4D6D-8058-305285CC206B}" destId="{33AF1739-2AA7-4915-9D61-89335C0E3F63}" srcOrd="0" destOrd="0" presId="urn:microsoft.com/office/officeart/2005/8/layout/lProcess2"/>
    <dgm:cxn modelId="{1D4D02C5-7F2A-4E45-9546-CF2C1507CEF0}" type="presParOf" srcId="{C0ECDD45-56F7-4FCA-86BE-62FB115E82F3}" destId="{84E3C00A-9920-4555-999C-76A55EFE703E}" srcOrd="3" destOrd="0" presId="urn:microsoft.com/office/officeart/2005/8/layout/lProcess2"/>
    <dgm:cxn modelId="{6E70D3F7-1A17-44AD-A767-933F5D4C77DB}" type="presParOf" srcId="{C0ECDD45-56F7-4FCA-86BE-62FB115E82F3}" destId="{E690A955-C298-4FB2-AD09-62E84CB61E13}" srcOrd="4" destOrd="0" presId="urn:microsoft.com/office/officeart/2005/8/layout/lProcess2"/>
    <dgm:cxn modelId="{B6DFBFED-2A75-41B5-8A87-90740CD4AC43}" type="presParOf" srcId="{E690A955-C298-4FB2-AD09-62E84CB61E13}" destId="{A7D03955-2922-44DC-BF8D-5C264EE21F64}" srcOrd="0" destOrd="0" presId="urn:microsoft.com/office/officeart/2005/8/layout/lProcess2"/>
    <dgm:cxn modelId="{6126E6C0-CF88-44E5-9334-C2CEE9914DB5}" type="presParOf" srcId="{E690A955-C298-4FB2-AD09-62E84CB61E13}" destId="{1CB0526E-ACBB-477C-8B23-FCC232AC003E}" srcOrd="1" destOrd="0" presId="urn:microsoft.com/office/officeart/2005/8/layout/lProcess2"/>
    <dgm:cxn modelId="{5FE0BECA-5250-4DD8-AA7B-B9D135C5BF80}" type="presParOf" srcId="{E690A955-C298-4FB2-AD09-62E84CB61E13}" destId="{9B2BE88C-5B80-43EE-B2DC-23C0C58E5F75}" srcOrd="2" destOrd="0" presId="urn:microsoft.com/office/officeart/2005/8/layout/lProcess2"/>
    <dgm:cxn modelId="{EF285B1A-A858-42C0-9A5B-648D020FDC82}" type="presParOf" srcId="{9B2BE88C-5B80-43EE-B2DC-23C0C58E5F75}" destId="{8D412CA0-2B11-4414-AC28-99AEA80A7FEE}" srcOrd="0" destOrd="0" presId="urn:microsoft.com/office/officeart/2005/8/layout/lProcess2"/>
    <dgm:cxn modelId="{6D3C632F-6BE8-475C-A2C1-C6B88A2E861B}" type="presParOf" srcId="{8D412CA0-2B11-4414-AC28-99AEA80A7FEE}" destId="{F0EC5DDB-27BA-414C-B555-D4BFC8286016}"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6F3A7D-9122-4BA9-9819-36B5A64E5C8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6C0972D8-B9C3-4169-BA73-02CD60BDA6CA}">
      <dgm:prSet phldrT="[Text]"/>
      <dgm:spPr/>
      <dgm:t>
        <a:bodyPr/>
        <a:lstStyle/>
        <a:p>
          <a:r>
            <a:rPr lang="en-US" dirty="0">
              <a:cs typeface="Calibri"/>
            </a:rPr>
            <a:t>Indent</a:t>
          </a:r>
        </a:p>
      </dgm:t>
    </dgm:pt>
    <dgm:pt modelId="{B03D7142-1382-40B7-8E92-6E21239595FE}" type="parTrans" cxnId="{31D66431-5620-4631-A7DA-18C011C5A969}">
      <dgm:prSet/>
      <dgm:spPr/>
      <dgm:t>
        <a:bodyPr/>
        <a:lstStyle/>
        <a:p>
          <a:endParaRPr lang="en-US"/>
        </a:p>
      </dgm:t>
    </dgm:pt>
    <dgm:pt modelId="{869F19BF-CE82-4A4E-994D-52E122008398}" type="sibTrans" cxnId="{31D66431-5620-4631-A7DA-18C011C5A969}">
      <dgm:prSet/>
      <dgm:spPr/>
      <dgm:t>
        <a:bodyPr/>
        <a:lstStyle/>
        <a:p>
          <a:endParaRPr lang="en-US"/>
        </a:p>
      </dgm:t>
    </dgm:pt>
    <dgm:pt modelId="{0E524940-FD1D-4065-BB4C-D732973BEDB8}">
      <dgm:prSet phldrT="[Text]"/>
      <dgm:spPr/>
      <dgm:t>
        <a:bodyPr/>
        <a:lstStyle/>
        <a:p>
          <a:r>
            <a:rPr lang="en-US" dirty="0">
              <a:cs typeface="Calibri"/>
            </a:rPr>
            <a:t>Captions </a:t>
          </a:r>
          <a:r>
            <a:rPr lang="en-US" dirty="0"/>
            <a:t>simply identify the subject of the photo with their name and grade.</a:t>
          </a:r>
        </a:p>
      </dgm:t>
    </dgm:pt>
    <dgm:pt modelId="{15ADD8CF-B506-40C2-9890-48C09AF0C4A2}" type="parTrans" cxnId="{623A0E7E-1EAA-4238-A69E-3EE830D9017F}">
      <dgm:prSet/>
      <dgm:spPr/>
      <dgm:t>
        <a:bodyPr/>
        <a:lstStyle/>
        <a:p>
          <a:endParaRPr lang="en-US"/>
        </a:p>
      </dgm:t>
    </dgm:pt>
    <dgm:pt modelId="{ADC3D3F4-0C87-4DE8-9A33-0423D04C3812}" type="sibTrans" cxnId="{623A0E7E-1EAA-4238-A69E-3EE830D9017F}">
      <dgm:prSet/>
      <dgm:spPr/>
      <dgm:t>
        <a:bodyPr/>
        <a:lstStyle/>
        <a:p>
          <a:endParaRPr lang="en-US"/>
        </a:p>
      </dgm:t>
    </dgm:pt>
    <dgm:pt modelId="{75B2FDD3-1BA8-43D0-93FF-DA6C233C14E6}">
      <dgm:prSet phldrT="[Text]"/>
      <dgm:spPr/>
      <dgm:t>
        <a:bodyPr/>
        <a:lstStyle/>
        <a:p>
          <a:r>
            <a:rPr lang="en-US" dirty="0">
              <a:cs typeface="Calibri"/>
            </a:rPr>
            <a:t>Summary</a:t>
          </a:r>
        </a:p>
      </dgm:t>
    </dgm:pt>
    <dgm:pt modelId="{06F0F36B-F0C8-464E-B4A1-7F267891A3C5}" type="parTrans" cxnId="{9DA332F5-5F01-48C4-8A5F-180AD0D98F1C}">
      <dgm:prSet/>
      <dgm:spPr/>
      <dgm:t>
        <a:bodyPr/>
        <a:lstStyle/>
        <a:p>
          <a:endParaRPr lang="en-US"/>
        </a:p>
      </dgm:t>
    </dgm:pt>
    <dgm:pt modelId="{35995BDF-3905-446A-9AE5-FBEE221EB026}" type="sibTrans" cxnId="{9DA332F5-5F01-48C4-8A5F-180AD0D98F1C}">
      <dgm:prSet/>
      <dgm:spPr/>
      <dgm:t>
        <a:bodyPr/>
        <a:lstStyle/>
        <a:p>
          <a:endParaRPr lang="en-US"/>
        </a:p>
      </dgm:t>
    </dgm:pt>
    <dgm:pt modelId="{55F1A03A-D735-4927-877A-BBE86EB767B3}">
      <dgm:prSet phldrT="[Text]"/>
      <dgm:spPr/>
      <dgm:t>
        <a:bodyPr/>
        <a:lstStyle/>
        <a:p>
          <a:r>
            <a:rPr lang="en-US" dirty="0">
              <a:cs typeface="Calibri"/>
            </a:rPr>
            <a:t>Captions </a:t>
          </a:r>
          <a:r>
            <a:rPr lang="en-US" dirty="0"/>
            <a:t>are 1-2 sentences and provide more information not visible in the photo.</a:t>
          </a:r>
        </a:p>
      </dgm:t>
    </dgm:pt>
    <dgm:pt modelId="{CB5F2204-3F39-4BC1-99DB-82FE1C83FAC0}" type="parTrans" cxnId="{B087D9E0-8596-42EF-8B61-9C93AAF95F38}">
      <dgm:prSet/>
      <dgm:spPr/>
      <dgm:t>
        <a:bodyPr/>
        <a:lstStyle/>
        <a:p>
          <a:endParaRPr lang="en-US"/>
        </a:p>
      </dgm:t>
    </dgm:pt>
    <dgm:pt modelId="{FCB4E41F-2BBD-4D3E-9403-1D54FCCD4965}" type="sibTrans" cxnId="{B087D9E0-8596-42EF-8B61-9C93AAF95F38}">
      <dgm:prSet/>
      <dgm:spPr/>
      <dgm:t>
        <a:bodyPr/>
        <a:lstStyle/>
        <a:p>
          <a:endParaRPr lang="en-US"/>
        </a:p>
      </dgm:t>
    </dgm:pt>
    <dgm:pt modelId="{E2F4BA12-C717-4487-8176-3DE4BF375E4B}">
      <dgm:prSet phldrT="[Text]"/>
      <dgm:spPr/>
      <dgm:t>
        <a:bodyPr/>
        <a:lstStyle/>
        <a:p>
          <a:r>
            <a:rPr lang="en-US" dirty="0">
              <a:cs typeface="Calibri"/>
            </a:rPr>
            <a:t>Expanded</a:t>
          </a:r>
        </a:p>
      </dgm:t>
    </dgm:pt>
    <dgm:pt modelId="{A7A80B80-7CB3-4834-A0E9-7609CE3412C3}" type="parTrans" cxnId="{F55761AE-06E4-48BD-A4BD-D46087FE258C}">
      <dgm:prSet/>
      <dgm:spPr/>
      <dgm:t>
        <a:bodyPr/>
        <a:lstStyle/>
        <a:p>
          <a:endParaRPr lang="en-US"/>
        </a:p>
      </dgm:t>
    </dgm:pt>
    <dgm:pt modelId="{F659F5C7-37B3-47C2-B6D8-15CB5D5946BC}" type="sibTrans" cxnId="{F55761AE-06E4-48BD-A4BD-D46087FE258C}">
      <dgm:prSet/>
      <dgm:spPr/>
      <dgm:t>
        <a:bodyPr/>
        <a:lstStyle/>
        <a:p>
          <a:endParaRPr lang="en-US"/>
        </a:p>
      </dgm:t>
    </dgm:pt>
    <dgm:pt modelId="{22EA8026-5A7E-4FAB-B825-1CBFF86F7AFF}">
      <dgm:prSet phldrT="[Text]"/>
      <dgm:spPr/>
      <dgm:t>
        <a:bodyPr/>
        <a:lstStyle/>
        <a:p>
          <a:r>
            <a:rPr lang="en-US" dirty="0">
              <a:cs typeface="Calibri"/>
            </a:rPr>
            <a:t>Group</a:t>
          </a:r>
        </a:p>
      </dgm:t>
    </dgm:pt>
    <dgm:pt modelId="{A45FAEA0-3495-4598-B372-FABDC68B9002}" type="parTrans" cxnId="{F1296378-94EF-4525-AC82-ABED14AFF0C2}">
      <dgm:prSet/>
      <dgm:spPr/>
      <dgm:t>
        <a:bodyPr/>
        <a:lstStyle/>
        <a:p>
          <a:endParaRPr lang="en-US"/>
        </a:p>
      </dgm:t>
    </dgm:pt>
    <dgm:pt modelId="{B2D3DD8A-F0A9-4DAB-98AA-FFDE6B089863}" type="sibTrans" cxnId="{F1296378-94EF-4525-AC82-ABED14AFF0C2}">
      <dgm:prSet/>
      <dgm:spPr/>
      <dgm:t>
        <a:bodyPr/>
        <a:lstStyle/>
        <a:p>
          <a:endParaRPr lang="en-US"/>
        </a:p>
      </dgm:t>
    </dgm:pt>
    <dgm:pt modelId="{2430599E-78AB-442B-99E0-E806152780D3}">
      <dgm:prSet phldrT="[Text]"/>
      <dgm:spPr/>
      <dgm:t>
        <a:bodyPr/>
        <a:lstStyle/>
        <a:p>
          <a:r>
            <a:rPr lang="en-US" b="1" dirty="0"/>
            <a:t>Group</a:t>
          </a:r>
          <a:r>
            <a:rPr lang="en-US" dirty="0"/>
            <a:t> captions are for sports and club team shots to identify the subjects of the photos left to right, bottom row to top row.</a:t>
          </a:r>
        </a:p>
      </dgm:t>
    </dgm:pt>
    <dgm:pt modelId="{0CE31E8C-19F1-4C42-B17A-3F562577B9E6}" type="parTrans" cxnId="{3E224E9E-0AEC-4CDA-8ED4-D3F59EB30182}">
      <dgm:prSet/>
      <dgm:spPr/>
      <dgm:t>
        <a:bodyPr/>
        <a:lstStyle/>
        <a:p>
          <a:endParaRPr lang="en-US"/>
        </a:p>
      </dgm:t>
    </dgm:pt>
    <dgm:pt modelId="{2B58C991-AC62-4FF7-BEBE-34EB9669EB2E}" type="sibTrans" cxnId="{3E224E9E-0AEC-4CDA-8ED4-D3F59EB30182}">
      <dgm:prSet/>
      <dgm:spPr/>
      <dgm:t>
        <a:bodyPr/>
        <a:lstStyle/>
        <a:p>
          <a:endParaRPr lang="en-US"/>
        </a:p>
      </dgm:t>
    </dgm:pt>
    <dgm:pt modelId="{C19AD4B3-2E4E-4781-A0FF-180CA8A8FFFE}">
      <dgm:prSet phldrT="[Text]"/>
      <dgm:spPr/>
      <dgm:t>
        <a:bodyPr/>
        <a:lstStyle/>
        <a:p>
          <a:r>
            <a:rPr lang="en-US" sz="2600" dirty="0">
              <a:cs typeface="Calibri"/>
            </a:rPr>
            <a:t>Quotes can be added to a summary caption to create an </a:t>
          </a:r>
          <a:r>
            <a:rPr lang="en-US" sz="2600" b="1" dirty="0">
              <a:cs typeface="Calibri"/>
            </a:rPr>
            <a:t>expanded</a:t>
          </a:r>
          <a:r>
            <a:rPr lang="en-US" sz="2600" dirty="0">
              <a:cs typeface="Calibri"/>
            </a:rPr>
            <a:t> caption.</a:t>
          </a:r>
        </a:p>
      </dgm:t>
    </dgm:pt>
    <dgm:pt modelId="{BD133C30-D0EF-452D-9DF1-F08FCB05015C}" type="parTrans" cxnId="{B224200B-0CB5-40BE-8092-748C9CA37DB5}">
      <dgm:prSet/>
      <dgm:spPr/>
    </dgm:pt>
    <dgm:pt modelId="{E9B7455A-B412-403B-AF05-8B850B4DDDB6}" type="sibTrans" cxnId="{B224200B-0CB5-40BE-8092-748C9CA37DB5}">
      <dgm:prSet/>
      <dgm:spPr/>
    </dgm:pt>
    <dgm:pt modelId="{8B9B8378-C2A2-4A1B-9960-7DC7CE72E8D4}" type="pres">
      <dgm:prSet presAssocID="{606F3A7D-9122-4BA9-9819-36B5A64E5C81}" presName="linearFlow" presStyleCnt="0">
        <dgm:presLayoutVars>
          <dgm:dir/>
          <dgm:animLvl val="lvl"/>
          <dgm:resizeHandles val="exact"/>
        </dgm:presLayoutVars>
      </dgm:prSet>
      <dgm:spPr/>
    </dgm:pt>
    <dgm:pt modelId="{10E00E6A-4801-4210-A31B-E1771103F655}" type="pres">
      <dgm:prSet presAssocID="{6C0972D8-B9C3-4169-BA73-02CD60BDA6CA}" presName="composite" presStyleCnt="0"/>
      <dgm:spPr/>
    </dgm:pt>
    <dgm:pt modelId="{43F86BCD-9290-42F3-8A10-B857C61E549D}" type="pres">
      <dgm:prSet presAssocID="{6C0972D8-B9C3-4169-BA73-02CD60BDA6CA}" presName="parentText" presStyleLbl="alignNode1" presStyleIdx="0" presStyleCnt="4">
        <dgm:presLayoutVars>
          <dgm:chMax val="1"/>
          <dgm:bulletEnabled val="1"/>
        </dgm:presLayoutVars>
      </dgm:prSet>
      <dgm:spPr/>
    </dgm:pt>
    <dgm:pt modelId="{27034134-477F-4389-A8C1-A6D5FBC99124}" type="pres">
      <dgm:prSet presAssocID="{6C0972D8-B9C3-4169-BA73-02CD60BDA6CA}" presName="descendantText" presStyleLbl="alignAcc1" presStyleIdx="0" presStyleCnt="4">
        <dgm:presLayoutVars>
          <dgm:bulletEnabled val="1"/>
        </dgm:presLayoutVars>
      </dgm:prSet>
      <dgm:spPr/>
    </dgm:pt>
    <dgm:pt modelId="{EF08C381-2983-4FCB-B06A-4A32A9CDFBDD}" type="pres">
      <dgm:prSet presAssocID="{869F19BF-CE82-4A4E-994D-52E122008398}" presName="sp" presStyleCnt="0"/>
      <dgm:spPr/>
    </dgm:pt>
    <dgm:pt modelId="{CEA5310F-4AD5-4203-B410-8543B12D9700}" type="pres">
      <dgm:prSet presAssocID="{75B2FDD3-1BA8-43D0-93FF-DA6C233C14E6}" presName="composite" presStyleCnt="0"/>
      <dgm:spPr/>
    </dgm:pt>
    <dgm:pt modelId="{B293E858-2982-4303-8D5C-F351A6802019}" type="pres">
      <dgm:prSet presAssocID="{75B2FDD3-1BA8-43D0-93FF-DA6C233C14E6}" presName="parentText" presStyleLbl="alignNode1" presStyleIdx="1" presStyleCnt="4">
        <dgm:presLayoutVars>
          <dgm:chMax val="1"/>
          <dgm:bulletEnabled val="1"/>
        </dgm:presLayoutVars>
      </dgm:prSet>
      <dgm:spPr/>
    </dgm:pt>
    <dgm:pt modelId="{30A272FC-C3C6-45C9-A19E-432F5CF97529}" type="pres">
      <dgm:prSet presAssocID="{75B2FDD3-1BA8-43D0-93FF-DA6C233C14E6}" presName="descendantText" presStyleLbl="alignAcc1" presStyleIdx="1" presStyleCnt="4">
        <dgm:presLayoutVars>
          <dgm:bulletEnabled val="1"/>
        </dgm:presLayoutVars>
      </dgm:prSet>
      <dgm:spPr/>
    </dgm:pt>
    <dgm:pt modelId="{8D60F715-C462-4F0C-A8FA-B0E06E5A5570}" type="pres">
      <dgm:prSet presAssocID="{35995BDF-3905-446A-9AE5-FBEE221EB026}" presName="sp" presStyleCnt="0"/>
      <dgm:spPr/>
    </dgm:pt>
    <dgm:pt modelId="{11245911-E050-4A49-ACB4-6DDD29317E9F}" type="pres">
      <dgm:prSet presAssocID="{E2F4BA12-C717-4487-8176-3DE4BF375E4B}" presName="composite" presStyleCnt="0"/>
      <dgm:spPr/>
    </dgm:pt>
    <dgm:pt modelId="{A713B9C6-509C-4285-B1B5-5CB809278C07}" type="pres">
      <dgm:prSet presAssocID="{E2F4BA12-C717-4487-8176-3DE4BF375E4B}" presName="parentText" presStyleLbl="alignNode1" presStyleIdx="2" presStyleCnt="4">
        <dgm:presLayoutVars>
          <dgm:chMax val="1"/>
          <dgm:bulletEnabled val="1"/>
        </dgm:presLayoutVars>
      </dgm:prSet>
      <dgm:spPr/>
    </dgm:pt>
    <dgm:pt modelId="{70E34163-5907-402B-87CB-98AFC459CBD5}" type="pres">
      <dgm:prSet presAssocID="{E2F4BA12-C717-4487-8176-3DE4BF375E4B}" presName="descendantText" presStyleLbl="alignAcc1" presStyleIdx="2" presStyleCnt="4">
        <dgm:presLayoutVars>
          <dgm:bulletEnabled val="1"/>
        </dgm:presLayoutVars>
      </dgm:prSet>
      <dgm:spPr/>
    </dgm:pt>
    <dgm:pt modelId="{E74ADFAB-A3E2-4525-894D-4C90C852DB09}" type="pres">
      <dgm:prSet presAssocID="{F659F5C7-37B3-47C2-B6D8-15CB5D5946BC}" presName="sp" presStyleCnt="0"/>
      <dgm:spPr/>
    </dgm:pt>
    <dgm:pt modelId="{05E2362F-A456-4E13-A351-36F13D95EBC0}" type="pres">
      <dgm:prSet presAssocID="{22EA8026-5A7E-4FAB-B825-1CBFF86F7AFF}" presName="composite" presStyleCnt="0"/>
      <dgm:spPr/>
    </dgm:pt>
    <dgm:pt modelId="{AE3CC591-3F8A-4607-B2BC-C576DC8F5F4F}" type="pres">
      <dgm:prSet presAssocID="{22EA8026-5A7E-4FAB-B825-1CBFF86F7AFF}" presName="parentText" presStyleLbl="alignNode1" presStyleIdx="3" presStyleCnt="4">
        <dgm:presLayoutVars>
          <dgm:chMax val="1"/>
          <dgm:bulletEnabled val="1"/>
        </dgm:presLayoutVars>
      </dgm:prSet>
      <dgm:spPr/>
    </dgm:pt>
    <dgm:pt modelId="{FBBA50BC-BE21-40E2-8DFB-D022ACD35BDD}" type="pres">
      <dgm:prSet presAssocID="{22EA8026-5A7E-4FAB-B825-1CBFF86F7AFF}" presName="descendantText" presStyleLbl="alignAcc1" presStyleIdx="3" presStyleCnt="4">
        <dgm:presLayoutVars>
          <dgm:bulletEnabled val="1"/>
        </dgm:presLayoutVars>
      </dgm:prSet>
      <dgm:spPr/>
    </dgm:pt>
  </dgm:ptLst>
  <dgm:cxnLst>
    <dgm:cxn modelId="{B224200B-0CB5-40BE-8092-748C9CA37DB5}" srcId="{E2F4BA12-C717-4487-8176-3DE4BF375E4B}" destId="{C19AD4B3-2E4E-4781-A0FF-180CA8A8FFFE}" srcOrd="0" destOrd="0" parTransId="{BD133C30-D0EF-452D-9DF1-F08FCB05015C}" sibTransId="{E9B7455A-B412-403B-AF05-8B850B4DDDB6}"/>
    <dgm:cxn modelId="{EA2F8725-8E89-419C-92FD-D8185B79B5DC}" type="presOf" srcId="{22EA8026-5A7E-4FAB-B825-1CBFF86F7AFF}" destId="{AE3CC591-3F8A-4607-B2BC-C576DC8F5F4F}" srcOrd="0" destOrd="0" presId="urn:microsoft.com/office/officeart/2005/8/layout/chevron2"/>
    <dgm:cxn modelId="{31D66431-5620-4631-A7DA-18C011C5A969}" srcId="{606F3A7D-9122-4BA9-9819-36B5A64E5C81}" destId="{6C0972D8-B9C3-4169-BA73-02CD60BDA6CA}" srcOrd="0" destOrd="0" parTransId="{B03D7142-1382-40B7-8E92-6E21239595FE}" sibTransId="{869F19BF-CE82-4A4E-994D-52E122008398}"/>
    <dgm:cxn modelId="{C3C6A13F-EEF8-4130-BDF7-BC2588CDA167}" type="presOf" srcId="{6C0972D8-B9C3-4169-BA73-02CD60BDA6CA}" destId="{43F86BCD-9290-42F3-8A10-B857C61E549D}" srcOrd="0" destOrd="0" presId="urn:microsoft.com/office/officeart/2005/8/layout/chevron2"/>
    <dgm:cxn modelId="{239A5960-C739-4B01-9E01-336CE8D7C80B}" type="presOf" srcId="{75B2FDD3-1BA8-43D0-93FF-DA6C233C14E6}" destId="{B293E858-2982-4303-8D5C-F351A6802019}" srcOrd="0" destOrd="0" presId="urn:microsoft.com/office/officeart/2005/8/layout/chevron2"/>
    <dgm:cxn modelId="{C7D5936A-76E9-4306-B6C7-BF5483F7A677}" type="presOf" srcId="{E2F4BA12-C717-4487-8176-3DE4BF375E4B}" destId="{A713B9C6-509C-4285-B1B5-5CB809278C07}" srcOrd="0" destOrd="0" presId="urn:microsoft.com/office/officeart/2005/8/layout/chevron2"/>
    <dgm:cxn modelId="{2EEE3C4E-6FF7-4E5D-832E-590E1473B6E5}" type="presOf" srcId="{C19AD4B3-2E4E-4781-A0FF-180CA8A8FFFE}" destId="{70E34163-5907-402B-87CB-98AFC459CBD5}" srcOrd="0" destOrd="0" presId="urn:microsoft.com/office/officeart/2005/8/layout/chevron2"/>
    <dgm:cxn modelId="{F1296378-94EF-4525-AC82-ABED14AFF0C2}" srcId="{606F3A7D-9122-4BA9-9819-36B5A64E5C81}" destId="{22EA8026-5A7E-4FAB-B825-1CBFF86F7AFF}" srcOrd="3" destOrd="0" parTransId="{A45FAEA0-3495-4598-B372-FABDC68B9002}" sibTransId="{B2D3DD8A-F0A9-4DAB-98AA-FFDE6B089863}"/>
    <dgm:cxn modelId="{84E1D158-B714-40B2-B83F-7997051EBF71}" type="presOf" srcId="{0E524940-FD1D-4065-BB4C-D732973BEDB8}" destId="{27034134-477F-4389-A8C1-A6D5FBC99124}" srcOrd="0" destOrd="0" presId="urn:microsoft.com/office/officeart/2005/8/layout/chevron2"/>
    <dgm:cxn modelId="{10C4AA79-4088-496A-8342-2556FC77C594}" type="presOf" srcId="{2430599E-78AB-442B-99E0-E806152780D3}" destId="{FBBA50BC-BE21-40E2-8DFB-D022ACD35BDD}" srcOrd="0" destOrd="0" presId="urn:microsoft.com/office/officeart/2005/8/layout/chevron2"/>
    <dgm:cxn modelId="{623A0E7E-1EAA-4238-A69E-3EE830D9017F}" srcId="{6C0972D8-B9C3-4169-BA73-02CD60BDA6CA}" destId="{0E524940-FD1D-4065-BB4C-D732973BEDB8}" srcOrd="0" destOrd="0" parTransId="{15ADD8CF-B506-40C2-9890-48C09AF0C4A2}" sibTransId="{ADC3D3F4-0C87-4DE8-9A33-0423D04C3812}"/>
    <dgm:cxn modelId="{BEE04390-7446-4ECE-AEAF-73E49C24FA51}" type="presOf" srcId="{55F1A03A-D735-4927-877A-BBE86EB767B3}" destId="{30A272FC-C3C6-45C9-A19E-432F5CF97529}" srcOrd="0" destOrd="0" presId="urn:microsoft.com/office/officeart/2005/8/layout/chevron2"/>
    <dgm:cxn modelId="{3E224E9E-0AEC-4CDA-8ED4-D3F59EB30182}" srcId="{22EA8026-5A7E-4FAB-B825-1CBFF86F7AFF}" destId="{2430599E-78AB-442B-99E0-E806152780D3}" srcOrd="0" destOrd="0" parTransId="{0CE31E8C-19F1-4C42-B17A-3F562577B9E6}" sibTransId="{2B58C991-AC62-4FF7-BEBE-34EB9669EB2E}"/>
    <dgm:cxn modelId="{F55761AE-06E4-48BD-A4BD-D46087FE258C}" srcId="{606F3A7D-9122-4BA9-9819-36B5A64E5C81}" destId="{E2F4BA12-C717-4487-8176-3DE4BF375E4B}" srcOrd="2" destOrd="0" parTransId="{A7A80B80-7CB3-4834-A0E9-7609CE3412C3}" sibTransId="{F659F5C7-37B3-47C2-B6D8-15CB5D5946BC}"/>
    <dgm:cxn modelId="{B087D9E0-8596-42EF-8B61-9C93AAF95F38}" srcId="{75B2FDD3-1BA8-43D0-93FF-DA6C233C14E6}" destId="{55F1A03A-D735-4927-877A-BBE86EB767B3}" srcOrd="0" destOrd="0" parTransId="{CB5F2204-3F39-4BC1-99DB-82FE1C83FAC0}" sibTransId="{FCB4E41F-2BBD-4D3E-9403-1D54FCCD4965}"/>
    <dgm:cxn modelId="{F4D701F1-D85B-4229-8C57-4C9B29B83456}" type="presOf" srcId="{606F3A7D-9122-4BA9-9819-36B5A64E5C81}" destId="{8B9B8378-C2A2-4A1B-9960-7DC7CE72E8D4}" srcOrd="0" destOrd="0" presId="urn:microsoft.com/office/officeart/2005/8/layout/chevron2"/>
    <dgm:cxn modelId="{9DA332F5-5F01-48C4-8A5F-180AD0D98F1C}" srcId="{606F3A7D-9122-4BA9-9819-36B5A64E5C81}" destId="{75B2FDD3-1BA8-43D0-93FF-DA6C233C14E6}" srcOrd="1" destOrd="0" parTransId="{06F0F36B-F0C8-464E-B4A1-7F267891A3C5}" sibTransId="{35995BDF-3905-446A-9AE5-FBEE221EB026}"/>
    <dgm:cxn modelId="{709145BC-8C99-4A2A-BC07-CE9E4D447779}" type="presParOf" srcId="{8B9B8378-C2A2-4A1B-9960-7DC7CE72E8D4}" destId="{10E00E6A-4801-4210-A31B-E1771103F655}" srcOrd="0" destOrd="0" presId="urn:microsoft.com/office/officeart/2005/8/layout/chevron2"/>
    <dgm:cxn modelId="{82F31E8A-7765-4566-9EFE-D229334337FD}" type="presParOf" srcId="{10E00E6A-4801-4210-A31B-E1771103F655}" destId="{43F86BCD-9290-42F3-8A10-B857C61E549D}" srcOrd="0" destOrd="0" presId="urn:microsoft.com/office/officeart/2005/8/layout/chevron2"/>
    <dgm:cxn modelId="{F8AC1DA1-1C1B-4EE2-8CBA-A098DAEBF0D5}" type="presParOf" srcId="{10E00E6A-4801-4210-A31B-E1771103F655}" destId="{27034134-477F-4389-A8C1-A6D5FBC99124}" srcOrd="1" destOrd="0" presId="urn:microsoft.com/office/officeart/2005/8/layout/chevron2"/>
    <dgm:cxn modelId="{8B02FFEE-6154-4FE1-8D8C-50E9761D7449}" type="presParOf" srcId="{8B9B8378-C2A2-4A1B-9960-7DC7CE72E8D4}" destId="{EF08C381-2983-4FCB-B06A-4A32A9CDFBDD}" srcOrd="1" destOrd="0" presId="urn:microsoft.com/office/officeart/2005/8/layout/chevron2"/>
    <dgm:cxn modelId="{F2283CE9-0FFA-457C-9F29-59B04819D12A}" type="presParOf" srcId="{8B9B8378-C2A2-4A1B-9960-7DC7CE72E8D4}" destId="{CEA5310F-4AD5-4203-B410-8543B12D9700}" srcOrd="2" destOrd="0" presId="urn:microsoft.com/office/officeart/2005/8/layout/chevron2"/>
    <dgm:cxn modelId="{CB2D7552-B79C-4508-ADC6-96EE2AED1F88}" type="presParOf" srcId="{CEA5310F-4AD5-4203-B410-8543B12D9700}" destId="{B293E858-2982-4303-8D5C-F351A6802019}" srcOrd="0" destOrd="0" presId="urn:microsoft.com/office/officeart/2005/8/layout/chevron2"/>
    <dgm:cxn modelId="{3A23AD31-F769-45CF-86BF-E019412AA677}" type="presParOf" srcId="{CEA5310F-4AD5-4203-B410-8543B12D9700}" destId="{30A272FC-C3C6-45C9-A19E-432F5CF97529}" srcOrd="1" destOrd="0" presId="urn:microsoft.com/office/officeart/2005/8/layout/chevron2"/>
    <dgm:cxn modelId="{C406DA76-ED6F-417C-9B0B-DF3BB0B2B238}" type="presParOf" srcId="{8B9B8378-C2A2-4A1B-9960-7DC7CE72E8D4}" destId="{8D60F715-C462-4F0C-A8FA-B0E06E5A5570}" srcOrd="3" destOrd="0" presId="urn:microsoft.com/office/officeart/2005/8/layout/chevron2"/>
    <dgm:cxn modelId="{DD5B9B24-AF7D-40F2-983E-145C4CFCF303}" type="presParOf" srcId="{8B9B8378-C2A2-4A1B-9960-7DC7CE72E8D4}" destId="{11245911-E050-4A49-ACB4-6DDD29317E9F}" srcOrd="4" destOrd="0" presId="urn:microsoft.com/office/officeart/2005/8/layout/chevron2"/>
    <dgm:cxn modelId="{F060A23B-8CFA-41E9-B6EE-7534F22E8DC0}" type="presParOf" srcId="{11245911-E050-4A49-ACB4-6DDD29317E9F}" destId="{A713B9C6-509C-4285-B1B5-5CB809278C07}" srcOrd="0" destOrd="0" presId="urn:microsoft.com/office/officeart/2005/8/layout/chevron2"/>
    <dgm:cxn modelId="{6F896B6B-1D32-43B8-98D8-019DFAEC17F0}" type="presParOf" srcId="{11245911-E050-4A49-ACB4-6DDD29317E9F}" destId="{70E34163-5907-402B-87CB-98AFC459CBD5}" srcOrd="1" destOrd="0" presId="urn:microsoft.com/office/officeart/2005/8/layout/chevron2"/>
    <dgm:cxn modelId="{D1ADBC86-1EA5-4963-9CFA-ADD8F8A1C3D2}" type="presParOf" srcId="{8B9B8378-C2A2-4A1B-9960-7DC7CE72E8D4}" destId="{E74ADFAB-A3E2-4525-894D-4C90C852DB09}" srcOrd="5" destOrd="0" presId="urn:microsoft.com/office/officeart/2005/8/layout/chevron2"/>
    <dgm:cxn modelId="{B11990C9-462B-4F37-8568-D743DFCC0332}" type="presParOf" srcId="{8B9B8378-C2A2-4A1B-9960-7DC7CE72E8D4}" destId="{05E2362F-A456-4E13-A351-36F13D95EBC0}" srcOrd="6" destOrd="0" presId="urn:microsoft.com/office/officeart/2005/8/layout/chevron2"/>
    <dgm:cxn modelId="{37BF92B5-C685-4C30-A449-33046F8DAE66}" type="presParOf" srcId="{05E2362F-A456-4E13-A351-36F13D95EBC0}" destId="{AE3CC591-3F8A-4607-B2BC-C576DC8F5F4F}" srcOrd="0" destOrd="0" presId="urn:microsoft.com/office/officeart/2005/8/layout/chevron2"/>
    <dgm:cxn modelId="{20CE82B6-F53E-4B82-8CB5-314649BC662E}" type="presParOf" srcId="{05E2362F-A456-4E13-A351-36F13D95EBC0}" destId="{FBBA50BC-BE21-40E2-8DFB-D022ACD35BD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14CE8-2CE1-4F96-AF5B-B19E6EA2E585}">
      <dsp:nvSpPr>
        <dsp:cNvPr id="0" name=""/>
        <dsp:cNvSpPr/>
      </dsp:nvSpPr>
      <dsp:spPr>
        <a:xfrm>
          <a:off x="0" y="674585"/>
          <a:ext cx="7663131" cy="899447"/>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485E91-A303-4CB0-B96A-9848D7A0C0E1}">
      <dsp:nvSpPr>
        <dsp:cNvPr id="0" name=""/>
        <dsp:cNvSpPr/>
      </dsp:nvSpPr>
      <dsp:spPr>
        <a:xfrm>
          <a:off x="3030" y="0"/>
          <a:ext cx="1325145" cy="899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b" anchorCtr="0">
          <a:noAutofit/>
        </a:bodyPr>
        <a:lstStyle/>
        <a:p>
          <a:pPr marL="0" lvl="0" indent="0" algn="ctr" defTabSz="1377950">
            <a:lnSpc>
              <a:spcPct val="90000"/>
            </a:lnSpc>
            <a:spcBef>
              <a:spcPct val="0"/>
            </a:spcBef>
            <a:spcAft>
              <a:spcPct val="35000"/>
            </a:spcAft>
            <a:buNone/>
          </a:pPr>
          <a:endParaRPr lang="en-US" sz="3100" kern="1200">
            <a:cs typeface="Calibri"/>
          </a:endParaRPr>
        </a:p>
      </dsp:txBody>
      <dsp:txXfrm>
        <a:off x="3030" y="0"/>
        <a:ext cx="1325145" cy="899447"/>
      </dsp:txXfrm>
    </dsp:sp>
    <dsp:sp modelId="{0387CD18-6106-4733-AC54-B3D96372318B}">
      <dsp:nvSpPr>
        <dsp:cNvPr id="0" name=""/>
        <dsp:cNvSpPr/>
      </dsp:nvSpPr>
      <dsp:spPr>
        <a:xfrm>
          <a:off x="553172" y="1011878"/>
          <a:ext cx="224861" cy="2248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F14CE1-F4B8-4223-9860-362DFB5D8238}">
      <dsp:nvSpPr>
        <dsp:cNvPr id="0" name=""/>
        <dsp:cNvSpPr/>
      </dsp:nvSpPr>
      <dsp:spPr>
        <a:xfrm>
          <a:off x="1394433" y="1349171"/>
          <a:ext cx="1325145" cy="899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t" anchorCtr="0">
          <a:noAutofit/>
        </a:bodyPr>
        <a:lstStyle/>
        <a:p>
          <a:pPr marL="0" lvl="0" indent="0" algn="ctr" defTabSz="1377950">
            <a:lnSpc>
              <a:spcPct val="90000"/>
            </a:lnSpc>
            <a:spcBef>
              <a:spcPct val="0"/>
            </a:spcBef>
            <a:spcAft>
              <a:spcPct val="35000"/>
            </a:spcAft>
            <a:buNone/>
          </a:pPr>
          <a:endParaRPr lang="en-US" sz="3100" kern="1200">
            <a:cs typeface="Calibri"/>
          </a:endParaRPr>
        </a:p>
      </dsp:txBody>
      <dsp:txXfrm>
        <a:off x="1394433" y="1349171"/>
        <a:ext cx="1325145" cy="899447"/>
      </dsp:txXfrm>
    </dsp:sp>
    <dsp:sp modelId="{AF8D3166-5FC8-407F-84C5-4DA0A4751457}">
      <dsp:nvSpPr>
        <dsp:cNvPr id="0" name=""/>
        <dsp:cNvSpPr/>
      </dsp:nvSpPr>
      <dsp:spPr>
        <a:xfrm>
          <a:off x="1944575" y="1011878"/>
          <a:ext cx="224861" cy="2248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6D76DF-264D-436B-B474-DA70B1063709}">
      <dsp:nvSpPr>
        <dsp:cNvPr id="0" name=""/>
        <dsp:cNvSpPr/>
      </dsp:nvSpPr>
      <dsp:spPr>
        <a:xfrm>
          <a:off x="2785836" y="0"/>
          <a:ext cx="1325145" cy="899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b" anchorCtr="0">
          <a:noAutofit/>
        </a:bodyPr>
        <a:lstStyle/>
        <a:p>
          <a:pPr marL="0" lvl="0" indent="0" algn="ctr" defTabSz="1377950">
            <a:lnSpc>
              <a:spcPct val="90000"/>
            </a:lnSpc>
            <a:spcBef>
              <a:spcPct val="0"/>
            </a:spcBef>
            <a:spcAft>
              <a:spcPct val="35000"/>
            </a:spcAft>
            <a:buNone/>
          </a:pPr>
          <a:r>
            <a:rPr lang="en-US" sz="3100" kern="1200" dirty="0">
              <a:cs typeface="Calibri"/>
            </a:rPr>
            <a:t>  </a:t>
          </a:r>
        </a:p>
      </dsp:txBody>
      <dsp:txXfrm>
        <a:off x="2785836" y="0"/>
        <a:ext cx="1325145" cy="899447"/>
      </dsp:txXfrm>
    </dsp:sp>
    <dsp:sp modelId="{1A2C6141-E425-427C-B2D4-531FD79D7B89}">
      <dsp:nvSpPr>
        <dsp:cNvPr id="0" name=""/>
        <dsp:cNvSpPr/>
      </dsp:nvSpPr>
      <dsp:spPr>
        <a:xfrm>
          <a:off x="3335977" y="1011878"/>
          <a:ext cx="224861" cy="2248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E6B910-D3C8-4ABC-8366-34FDF86E88B6}">
      <dsp:nvSpPr>
        <dsp:cNvPr id="0" name=""/>
        <dsp:cNvSpPr/>
      </dsp:nvSpPr>
      <dsp:spPr>
        <a:xfrm>
          <a:off x="4177238" y="1349171"/>
          <a:ext cx="1325145" cy="899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t" anchorCtr="0">
          <a:noAutofit/>
        </a:bodyPr>
        <a:lstStyle/>
        <a:p>
          <a:pPr marL="0" lvl="0" indent="0" algn="ctr" defTabSz="1377950">
            <a:lnSpc>
              <a:spcPct val="90000"/>
            </a:lnSpc>
            <a:spcBef>
              <a:spcPct val="0"/>
            </a:spcBef>
            <a:spcAft>
              <a:spcPct val="35000"/>
            </a:spcAft>
            <a:buNone/>
          </a:pPr>
          <a:endParaRPr lang="en-US" sz="3100" kern="1200">
            <a:cs typeface="Calibri"/>
          </a:endParaRPr>
        </a:p>
      </dsp:txBody>
      <dsp:txXfrm>
        <a:off x="4177238" y="1349171"/>
        <a:ext cx="1325145" cy="899447"/>
      </dsp:txXfrm>
    </dsp:sp>
    <dsp:sp modelId="{B504706E-6B62-4661-B101-B6AB5113B2FC}">
      <dsp:nvSpPr>
        <dsp:cNvPr id="0" name=""/>
        <dsp:cNvSpPr/>
      </dsp:nvSpPr>
      <dsp:spPr>
        <a:xfrm>
          <a:off x="4727380" y="1011878"/>
          <a:ext cx="224861" cy="2248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249BCC-0D7D-4D4A-BA4A-CF81218B1330}">
      <dsp:nvSpPr>
        <dsp:cNvPr id="0" name=""/>
        <dsp:cNvSpPr/>
      </dsp:nvSpPr>
      <dsp:spPr>
        <a:xfrm>
          <a:off x="5568641" y="0"/>
          <a:ext cx="1325145" cy="899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b" anchorCtr="0">
          <a:noAutofit/>
        </a:bodyPr>
        <a:lstStyle/>
        <a:p>
          <a:pPr marL="0" lvl="0" indent="0" algn="ctr" defTabSz="1377950">
            <a:lnSpc>
              <a:spcPct val="90000"/>
            </a:lnSpc>
            <a:spcBef>
              <a:spcPct val="0"/>
            </a:spcBef>
            <a:spcAft>
              <a:spcPct val="35000"/>
            </a:spcAft>
            <a:buNone/>
          </a:pPr>
          <a:endParaRPr lang="en-US" sz="3100" kern="1200">
            <a:cs typeface="Calibri"/>
          </a:endParaRPr>
        </a:p>
      </dsp:txBody>
      <dsp:txXfrm>
        <a:off x="5568641" y="0"/>
        <a:ext cx="1325145" cy="899447"/>
      </dsp:txXfrm>
    </dsp:sp>
    <dsp:sp modelId="{0CAA9022-EC2A-491A-90E3-73E9902D97FB}">
      <dsp:nvSpPr>
        <dsp:cNvPr id="0" name=""/>
        <dsp:cNvSpPr/>
      </dsp:nvSpPr>
      <dsp:spPr>
        <a:xfrm>
          <a:off x="6118783" y="1011878"/>
          <a:ext cx="224861" cy="2248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BEA3A-7482-4415-B6C1-5A04E625EBAF}">
      <dsp:nvSpPr>
        <dsp:cNvPr id="0" name=""/>
        <dsp:cNvSpPr/>
      </dsp:nvSpPr>
      <dsp:spPr>
        <a:xfrm>
          <a:off x="1764" y="1432249"/>
          <a:ext cx="1770759" cy="177075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7451" tIns="21590" rIns="97451" bIns="21590" numCol="1" spcCol="1270" anchor="ctr" anchorCtr="0">
          <a:noAutofit/>
        </a:bodyPr>
        <a:lstStyle/>
        <a:p>
          <a:pPr marL="0" lvl="0" indent="0" algn="ctr" defTabSz="755650">
            <a:lnSpc>
              <a:spcPct val="90000"/>
            </a:lnSpc>
            <a:spcBef>
              <a:spcPct val="0"/>
            </a:spcBef>
            <a:spcAft>
              <a:spcPct val="35000"/>
            </a:spcAft>
            <a:buNone/>
          </a:pPr>
          <a:r>
            <a:rPr lang="en-US" sz="1700" kern="1200" dirty="0">
              <a:cs typeface="Calibri"/>
            </a:rPr>
            <a:t>Logo</a:t>
          </a:r>
        </a:p>
      </dsp:txBody>
      <dsp:txXfrm>
        <a:off x="261086" y="1691571"/>
        <a:ext cx="1252115" cy="1252115"/>
      </dsp:txXfrm>
    </dsp:sp>
    <dsp:sp modelId="{226CB54C-4726-45F1-88CF-7CA752D1E6EA}">
      <dsp:nvSpPr>
        <dsp:cNvPr id="0" name=""/>
        <dsp:cNvSpPr/>
      </dsp:nvSpPr>
      <dsp:spPr>
        <a:xfrm>
          <a:off x="1418372" y="1432249"/>
          <a:ext cx="1770759" cy="177075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7451" tIns="21590" rIns="97451" bIns="21590" numCol="1" spcCol="1270" anchor="ctr" anchorCtr="0">
          <a:noAutofit/>
        </a:bodyPr>
        <a:lstStyle/>
        <a:p>
          <a:pPr marL="0" lvl="0" indent="0" algn="ctr" defTabSz="755650">
            <a:lnSpc>
              <a:spcPct val="90000"/>
            </a:lnSpc>
            <a:spcBef>
              <a:spcPct val="0"/>
            </a:spcBef>
            <a:spcAft>
              <a:spcPct val="35000"/>
            </a:spcAft>
            <a:buNone/>
          </a:pPr>
          <a:r>
            <a:rPr lang="en-US" sz="1700" kern="1200" dirty="0">
              <a:cs typeface="Calibri"/>
            </a:rPr>
            <a:t>Color</a:t>
          </a:r>
        </a:p>
      </dsp:txBody>
      <dsp:txXfrm>
        <a:off x="1677694" y="1691571"/>
        <a:ext cx="1252115" cy="1252115"/>
      </dsp:txXfrm>
    </dsp:sp>
    <dsp:sp modelId="{41FDD963-2D8F-4B5F-B817-025D6C0CB652}">
      <dsp:nvSpPr>
        <dsp:cNvPr id="0" name=""/>
        <dsp:cNvSpPr/>
      </dsp:nvSpPr>
      <dsp:spPr>
        <a:xfrm>
          <a:off x="2834980" y="1432249"/>
          <a:ext cx="1770759" cy="177075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7451" tIns="21590" rIns="97451" bIns="21590" numCol="1" spcCol="1270" anchor="ctr" anchorCtr="0">
          <a:noAutofit/>
        </a:bodyPr>
        <a:lstStyle/>
        <a:p>
          <a:pPr marL="0" lvl="0" indent="0" algn="ctr" defTabSz="755650">
            <a:lnSpc>
              <a:spcPct val="90000"/>
            </a:lnSpc>
            <a:spcBef>
              <a:spcPct val="0"/>
            </a:spcBef>
            <a:spcAft>
              <a:spcPct val="35000"/>
            </a:spcAft>
            <a:buNone/>
          </a:pPr>
          <a:r>
            <a:rPr lang="en-US" sz="1700" kern="1200" dirty="0">
              <a:cs typeface="Calibri"/>
            </a:rPr>
            <a:t>Graphic</a:t>
          </a:r>
        </a:p>
      </dsp:txBody>
      <dsp:txXfrm>
        <a:off x="3094302" y="1691571"/>
        <a:ext cx="1252115" cy="1252115"/>
      </dsp:txXfrm>
    </dsp:sp>
    <dsp:sp modelId="{C414A386-6A95-43C7-B1AA-B9B48ED9ACA6}">
      <dsp:nvSpPr>
        <dsp:cNvPr id="0" name=""/>
        <dsp:cNvSpPr/>
      </dsp:nvSpPr>
      <dsp:spPr>
        <a:xfrm>
          <a:off x="4251587" y="1432249"/>
          <a:ext cx="1770759" cy="177075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7451" tIns="21590" rIns="97451" bIns="21590" numCol="1" spcCol="1270" anchor="ctr" anchorCtr="0">
          <a:noAutofit/>
        </a:bodyPr>
        <a:lstStyle/>
        <a:p>
          <a:pPr marL="0" lvl="0" indent="0" algn="ctr" defTabSz="755650">
            <a:lnSpc>
              <a:spcPct val="90000"/>
            </a:lnSpc>
            <a:spcBef>
              <a:spcPct val="0"/>
            </a:spcBef>
            <a:spcAft>
              <a:spcPct val="35000"/>
            </a:spcAft>
            <a:buNone/>
          </a:pPr>
          <a:r>
            <a:rPr lang="en-US" sz="1700" kern="1200" dirty="0">
              <a:cs typeface="Calibri"/>
            </a:rPr>
            <a:t>Typography</a:t>
          </a:r>
        </a:p>
      </dsp:txBody>
      <dsp:txXfrm>
        <a:off x="4510909" y="1691571"/>
        <a:ext cx="1252115" cy="12521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10808-7254-47DD-AA03-3898633596F9}">
      <dsp:nvSpPr>
        <dsp:cNvPr id="0" name=""/>
        <dsp:cNvSpPr/>
      </dsp:nvSpPr>
      <dsp:spPr>
        <a:xfrm>
          <a:off x="870" y="0"/>
          <a:ext cx="2263310" cy="41320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cs typeface="Calibri"/>
            </a:rPr>
            <a:t>Opening</a:t>
          </a:r>
        </a:p>
      </dsp:txBody>
      <dsp:txXfrm>
        <a:off x="870" y="0"/>
        <a:ext cx="2263310" cy="1239615"/>
      </dsp:txXfrm>
    </dsp:sp>
    <dsp:sp modelId="{57462A2C-95A4-4E6B-9733-72E5D423372B}">
      <dsp:nvSpPr>
        <dsp:cNvPr id="0" name=""/>
        <dsp:cNvSpPr/>
      </dsp:nvSpPr>
      <dsp:spPr>
        <a:xfrm>
          <a:off x="227201" y="1239615"/>
          <a:ext cx="1810648" cy="2685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Gives an introduction to your theme and starts the book out on that note.</a:t>
          </a:r>
        </a:p>
      </dsp:txBody>
      <dsp:txXfrm>
        <a:off x="280233" y="1292647"/>
        <a:ext cx="1704584" cy="2579770"/>
      </dsp:txXfrm>
    </dsp:sp>
    <dsp:sp modelId="{22B921EB-6EC8-4F91-BD47-BAAD32711E99}">
      <dsp:nvSpPr>
        <dsp:cNvPr id="0" name=""/>
        <dsp:cNvSpPr/>
      </dsp:nvSpPr>
      <dsp:spPr>
        <a:xfrm>
          <a:off x="2433929" y="0"/>
          <a:ext cx="2263310" cy="41320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cs typeface="Calibri"/>
            </a:rPr>
            <a:t>Closing</a:t>
          </a:r>
        </a:p>
      </dsp:txBody>
      <dsp:txXfrm>
        <a:off x="2433929" y="0"/>
        <a:ext cx="2263310" cy="1239615"/>
      </dsp:txXfrm>
    </dsp:sp>
    <dsp:sp modelId="{33AF1739-2AA7-4915-9D61-89335C0E3F63}">
      <dsp:nvSpPr>
        <dsp:cNvPr id="0" name=""/>
        <dsp:cNvSpPr/>
      </dsp:nvSpPr>
      <dsp:spPr>
        <a:xfrm>
          <a:off x="2660260" y="1239615"/>
          <a:ext cx="1810648" cy="2685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Finishes the story of the year and brings the book closure.</a:t>
          </a:r>
        </a:p>
      </dsp:txBody>
      <dsp:txXfrm>
        <a:off x="2713292" y="1292647"/>
        <a:ext cx="1704584" cy="2579770"/>
      </dsp:txXfrm>
    </dsp:sp>
    <dsp:sp modelId="{A7D03955-2922-44DC-BF8D-5C264EE21F64}">
      <dsp:nvSpPr>
        <dsp:cNvPr id="0" name=""/>
        <dsp:cNvSpPr/>
      </dsp:nvSpPr>
      <dsp:spPr>
        <a:xfrm>
          <a:off x="4866988" y="0"/>
          <a:ext cx="2263310" cy="41320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cs typeface="Calibri"/>
            </a:rPr>
            <a:t>Dividers</a:t>
          </a:r>
        </a:p>
      </dsp:txBody>
      <dsp:txXfrm>
        <a:off x="4866988" y="0"/>
        <a:ext cx="2263310" cy="1239615"/>
      </dsp:txXfrm>
    </dsp:sp>
    <dsp:sp modelId="{F0EC5DDB-27BA-414C-B555-D4BFC8286016}">
      <dsp:nvSpPr>
        <dsp:cNvPr id="0" name=""/>
        <dsp:cNvSpPr/>
      </dsp:nvSpPr>
      <dsp:spPr>
        <a:xfrm>
          <a:off x="5093319" y="1239615"/>
          <a:ext cx="1810648" cy="2685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Pages/spreads that indicate new sections and provide continuity with your theme.</a:t>
          </a:r>
        </a:p>
      </dsp:txBody>
      <dsp:txXfrm>
        <a:off x="5146351" y="1292647"/>
        <a:ext cx="1704584" cy="25797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86BCD-9290-42F3-8A10-B857C61E549D}">
      <dsp:nvSpPr>
        <dsp:cNvPr id="0" name=""/>
        <dsp:cNvSpPr/>
      </dsp:nvSpPr>
      <dsp:spPr>
        <a:xfrm rot="5400000">
          <a:off x="-154037" y="154606"/>
          <a:ext cx="1026914" cy="7188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cs typeface="Calibri"/>
            </a:rPr>
            <a:t>Indent</a:t>
          </a:r>
        </a:p>
      </dsp:txBody>
      <dsp:txXfrm rot="-5400000">
        <a:off x="1" y="359989"/>
        <a:ext cx="718839" cy="308075"/>
      </dsp:txXfrm>
    </dsp:sp>
    <dsp:sp modelId="{27034134-477F-4389-A8C1-A6D5FBC99124}">
      <dsp:nvSpPr>
        <dsp:cNvPr id="0" name=""/>
        <dsp:cNvSpPr/>
      </dsp:nvSpPr>
      <dsp:spPr>
        <a:xfrm rot="5400000">
          <a:off x="3339653" y="-2620244"/>
          <a:ext cx="667494" cy="59091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cs typeface="Calibri"/>
            </a:rPr>
            <a:t>Captions </a:t>
          </a:r>
          <a:r>
            <a:rPr lang="en-US" sz="1700" kern="1200" dirty="0"/>
            <a:t>simply identify the subject of the photo with their name and grade.</a:t>
          </a:r>
        </a:p>
      </dsp:txBody>
      <dsp:txXfrm rot="-5400000">
        <a:off x="718839" y="33154"/>
        <a:ext cx="5876538" cy="602326"/>
      </dsp:txXfrm>
    </dsp:sp>
    <dsp:sp modelId="{B293E858-2982-4303-8D5C-F351A6802019}">
      <dsp:nvSpPr>
        <dsp:cNvPr id="0" name=""/>
        <dsp:cNvSpPr/>
      </dsp:nvSpPr>
      <dsp:spPr>
        <a:xfrm rot="5400000">
          <a:off x="-154037" y="1031122"/>
          <a:ext cx="1026914" cy="7188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cs typeface="Calibri"/>
            </a:rPr>
            <a:t>Summary</a:t>
          </a:r>
        </a:p>
      </dsp:txBody>
      <dsp:txXfrm rot="-5400000">
        <a:off x="1" y="1236505"/>
        <a:ext cx="718839" cy="308075"/>
      </dsp:txXfrm>
    </dsp:sp>
    <dsp:sp modelId="{30A272FC-C3C6-45C9-A19E-432F5CF97529}">
      <dsp:nvSpPr>
        <dsp:cNvPr id="0" name=""/>
        <dsp:cNvSpPr/>
      </dsp:nvSpPr>
      <dsp:spPr>
        <a:xfrm rot="5400000">
          <a:off x="3339653" y="-1743728"/>
          <a:ext cx="667494" cy="59091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cs typeface="Calibri"/>
            </a:rPr>
            <a:t>Captions </a:t>
          </a:r>
          <a:r>
            <a:rPr lang="en-US" sz="1700" kern="1200" dirty="0"/>
            <a:t>are 1-2 sentences and provide more information not visible in the photo.</a:t>
          </a:r>
        </a:p>
      </dsp:txBody>
      <dsp:txXfrm rot="-5400000">
        <a:off x="718839" y="909670"/>
        <a:ext cx="5876538" cy="602326"/>
      </dsp:txXfrm>
    </dsp:sp>
    <dsp:sp modelId="{A713B9C6-509C-4285-B1B5-5CB809278C07}">
      <dsp:nvSpPr>
        <dsp:cNvPr id="0" name=""/>
        <dsp:cNvSpPr/>
      </dsp:nvSpPr>
      <dsp:spPr>
        <a:xfrm rot="5400000">
          <a:off x="-154037" y="1907637"/>
          <a:ext cx="1026914" cy="7188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cs typeface="Calibri"/>
            </a:rPr>
            <a:t>Expanded</a:t>
          </a:r>
        </a:p>
      </dsp:txBody>
      <dsp:txXfrm rot="-5400000">
        <a:off x="1" y="2113020"/>
        <a:ext cx="718839" cy="308075"/>
      </dsp:txXfrm>
    </dsp:sp>
    <dsp:sp modelId="{70E34163-5907-402B-87CB-98AFC459CBD5}">
      <dsp:nvSpPr>
        <dsp:cNvPr id="0" name=""/>
        <dsp:cNvSpPr/>
      </dsp:nvSpPr>
      <dsp:spPr>
        <a:xfrm rot="5400000">
          <a:off x="3339653" y="-867213"/>
          <a:ext cx="667494" cy="59091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cs typeface="Calibri"/>
            </a:rPr>
            <a:t>Quotes can be added to a summary caption to create an </a:t>
          </a:r>
          <a:r>
            <a:rPr lang="en-US" sz="1700" b="1" kern="1200" dirty="0">
              <a:cs typeface="Calibri"/>
            </a:rPr>
            <a:t>expanded</a:t>
          </a:r>
          <a:r>
            <a:rPr lang="en-US" sz="1700" kern="1200" dirty="0">
              <a:cs typeface="Calibri"/>
            </a:rPr>
            <a:t> caption.</a:t>
          </a:r>
        </a:p>
      </dsp:txBody>
      <dsp:txXfrm rot="-5400000">
        <a:off x="718839" y="1786185"/>
        <a:ext cx="5876538" cy="602326"/>
      </dsp:txXfrm>
    </dsp:sp>
    <dsp:sp modelId="{AE3CC591-3F8A-4607-B2BC-C576DC8F5F4F}">
      <dsp:nvSpPr>
        <dsp:cNvPr id="0" name=""/>
        <dsp:cNvSpPr/>
      </dsp:nvSpPr>
      <dsp:spPr>
        <a:xfrm rot="5400000">
          <a:off x="-154037" y="2784153"/>
          <a:ext cx="1026914" cy="7188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cs typeface="Calibri"/>
            </a:rPr>
            <a:t>Group</a:t>
          </a:r>
        </a:p>
      </dsp:txBody>
      <dsp:txXfrm rot="-5400000">
        <a:off x="1" y="2989536"/>
        <a:ext cx="718839" cy="308075"/>
      </dsp:txXfrm>
    </dsp:sp>
    <dsp:sp modelId="{FBBA50BC-BE21-40E2-8DFB-D022ACD35BDD}">
      <dsp:nvSpPr>
        <dsp:cNvPr id="0" name=""/>
        <dsp:cNvSpPr/>
      </dsp:nvSpPr>
      <dsp:spPr>
        <a:xfrm rot="5400000">
          <a:off x="3339653" y="9302"/>
          <a:ext cx="667494" cy="59091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a:t>Group</a:t>
          </a:r>
          <a:r>
            <a:rPr lang="en-US" sz="1700" kern="1200" dirty="0"/>
            <a:t> captions are for sports and club team shots to identify the subjects of the photos left to right, bottom row to top row.</a:t>
          </a:r>
        </a:p>
      </dsp:txBody>
      <dsp:txXfrm rot="-5400000">
        <a:off x="718839" y="2662700"/>
        <a:ext cx="5876538" cy="60232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B5E829-7D83-4F08-B544-BA559C1EBA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AD143918-A488-4617-8664-5F059EB901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D650EA31-1BB9-495E-BA2A-CFE57BFDA271}" type="datetimeFigureOut">
              <a:rPr lang="en-US"/>
              <a:pPr>
                <a:defRPr/>
              </a:pPr>
              <a:t>6/12/2020</a:t>
            </a:fld>
            <a:endParaRPr lang="en-US"/>
          </a:p>
        </p:txBody>
      </p:sp>
      <p:sp>
        <p:nvSpPr>
          <p:cNvPr id="4" name="Footer Placeholder 3">
            <a:extLst>
              <a:ext uri="{FF2B5EF4-FFF2-40B4-BE49-F238E27FC236}">
                <a16:creationId xmlns:a16="http://schemas.microsoft.com/office/drawing/2014/main" id="{CBA04C14-6F1E-420F-9AA1-7C7EAB2E32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5" name="Slide Number Placeholder 4">
            <a:extLst>
              <a:ext uri="{FF2B5EF4-FFF2-40B4-BE49-F238E27FC236}">
                <a16:creationId xmlns:a16="http://schemas.microsoft.com/office/drawing/2014/main" id="{DF10A6D7-4598-49AF-881E-90E8BEE65E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C501ED11-00A1-445A-9957-416792B426C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8A13C9-EC1B-42C7-94F2-65FF73999C52}" type="datetimeFigureOut">
              <a:rPr lang="en-US" smtClean="0"/>
              <a:t>6/12/2020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BFFF1F-698D-49A0-8703-C48D5BD399AE}" type="slidenum">
              <a:rPr lang="en-US" smtClean="0"/>
              <a:t>‹#›</a:t>
            </a:fld>
            <a:endParaRPr lang="en-US"/>
          </a:p>
        </p:txBody>
      </p:sp>
    </p:spTree>
    <p:extLst>
      <p:ext uri="{BB962C8B-B14F-4D97-AF65-F5344CB8AC3E}">
        <p14:creationId xmlns:p14="http://schemas.microsoft.com/office/powerpoint/2010/main" val="1184319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46F1685C-ACBC-47E1-A79A-B74668367F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699452D1-145C-48D1-9B5F-CD4AC56C82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59396" name="Slide Number Placeholder 3">
            <a:extLst>
              <a:ext uri="{FF2B5EF4-FFF2-40B4-BE49-F238E27FC236}">
                <a16:creationId xmlns:a16="http://schemas.microsoft.com/office/drawing/2014/main" id="{72A98D4C-4A76-4692-AAC8-D0CF4CEA4B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3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43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43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43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43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9pPr>
          </a:lstStyle>
          <a:p>
            <a:pPr eaLnBrk="1" hangingPunct="1"/>
            <a:fld id="{3D197F0D-9966-49F9-B39C-5CFD82C48A28}" type="slidenum">
              <a:rPr lang="en-US" altLang="en-US" sz="1200"/>
              <a:pPr eaLnBrk="1" hangingPunct="1"/>
              <a:t>33</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46F1685C-ACBC-47E1-A79A-B74668367F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699452D1-145C-48D1-9B5F-CD4AC56C82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59396" name="Slide Number Placeholder 3">
            <a:extLst>
              <a:ext uri="{FF2B5EF4-FFF2-40B4-BE49-F238E27FC236}">
                <a16:creationId xmlns:a16="http://schemas.microsoft.com/office/drawing/2014/main" id="{72A98D4C-4A76-4692-AAC8-D0CF4CEA4B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3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43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43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43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43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9pPr>
          </a:lstStyle>
          <a:p>
            <a:pPr eaLnBrk="1" hangingPunct="1"/>
            <a:fld id="{3D197F0D-9966-49F9-B39C-5CFD82C48A28}" type="slidenum">
              <a:rPr lang="en-US" altLang="en-US" sz="1200"/>
              <a:pPr eaLnBrk="1" hangingPunct="1"/>
              <a:t>36</a:t>
            </a:fld>
            <a:endParaRPr lang="en-US" altLang="en-US" sz="1200"/>
          </a:p>
        </p:txBody>
      </p:sp>
    </p:spTree>
    <p:extLst>
      <p:ext uri="{BB962C8B-B14F-4D97-AF65-F5344CB8AC3E}">
        <p14:creationId xmlns:p14="http://schemas.microsoft.com/office/powerpoint/2010/main" val="3485900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2FCA4107-7F10-49B2-B2FA-BB25ADAFBD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0A4CADCB-02A9-4667-9014-F7D787FA38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Arial" panose="020B0604020202020204" pitchFamily="34" charset="0"/>
              </a:rPr>
              <a:t>Single shot: one image used to tell the story</a:t>
            </a:r>
          </a:p>
          <a:p>
            <a:r>
              <a:rPr lang="en-US" altLang="en-US" dirty="0">
                <a:latin typeface="Arial" panose="020B0604020202020204" pitchFamily="34" charset="0"/>
              </a:rPr>
              <a:t>Series: three or more photos showing the sequence of events</a:t>
            </a:r>
          </a:p>
          <a:p>
            <a:r>
              <a:rPr lang="en-US" altLang="en-US" dirty="0">
                <a:latin typeface="Arial" panose="020B0604020202020204" pitchFamily="34" charset="0"/>
              </a:rPr>
              <a:t>Collection: group of related photos each telling a different aspect of the story</a:t>
            </a:r>
          </a:p>
          <a:p>
            <a:r>
              <a:rPr lang="en-US" altLang="en-US" dirty="0">
                <a:latin typeface="Arial" panose="020B0604020202020204" pitchFamily="34" charset="0"/>
              </a:rPr>
              <a:t>Cut-out-background (COB): removing the background of a photo, leaving just the subject</a:t>
            </a:r>
          </a:p>
          <a:p>
            <a:r>
              <a:rPr lang="en-US" altLang="en-US" dirty="0">
                <a:latin typeface="Arial" panose="020B0604020202020204" pitchFamily="34" charset="0"/>
              </a:rPr>
              <a:t>Mortise: smaller, related photo that overlaps or is inset into a larger photo</a:t>
            </a:r>
          </a:p>
          <a:p>
            <a:endParaRPr lang="en-US" altLang="en-US">
              <a:latin typeface="Arial" panose="020B0604020202020204" pitchFamily="34" charset="0"/>
            </a:endParaRPr>
          </a:p>
        </p:txBody>
      </p:sp>
      <p:sp>
        <p:nvSpPr>
          <p:cNvPr id="53252" name="Slide Number Placeholder 3">
            <a:extLst>
              <a:ext uri="{FF2B5EF4-FFF2-40B4-BE49-F238E27FC236}">
                <a16:creationId xmlns:a16="http://schemas.microsoft.com/office/drawing/2014/main" id="{79B1584C-4958-4629-9199-38F1691815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3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43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43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43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43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9pPr>
          </a:lstStyle>
          <a:p>
            <a:pPr eaLnBrk="1" hangingPunct="1"/>
            <a:fld id="{958E9FD5-19DE-4D72-BCD9-2E63F7A2D1AB}" type="slidenum">
              <a:rPr lang="en-US" altLang="en-US" sz="1200"/>
              <a:pPr eaLnBrk="1" hangingPunct="1"/>
              <a:t>42</a:t>
            </a:fld>
            <a:endParaRPr lang="en-US" altLang="en-US" sz="1200"/>
          </a:p>
        </p:txBody>
      </p:sp>
    </p:spTree>
    <p:extLst>
      <p:ext uri="{BB962C8B-B14F-4D97-AF65-F5344CB8AC3E}">
        <p14:creationId xmlns:p14="http://schemas.microsoft.com/office/powerpoint/2010/main" val="4169272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a16="http://schemas.microsoft.com/office/drawing/2014/main" id="{D156F0F9-4684-43C7-8C18-640D7505F5F9}"/>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392D0A28-FDB3-4C1C-81BD-4FD6333DF9CE}" type="datetimeFigureOut">
              <a:rPr lang="en-US"/>
              <a:pPr>
                <a:defRPr/>
              </a:pPr>
              <a:t>6/12/2020</a:t>
            </a:fld>
            <a:endParaRPr lang="en-US"/>
          </a:p>
        </p:txBody>
      </p:sp>
      <p:sp>
        <p:nvSpPr>
          <p:cNvPr id="5" name="Footer Placeholder 4">
            <a:extLst>
              <a:ext uri="{FF2B5EF4-FFF2-40B4-BE49-F238E27FC236}">
                <a16:creationId xmlns:a16="http://schemas.microsoft.com/office/drawing/2014/main" id="{136C7DFD-FBC7-4095-919A-FD2D362ED5D2}"/>
              </a:ext>
            </a:extLst>
          </p:cNvPr>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6" name="Slide Number Placeholder 5">
            <a:extLst>
              <a:ext uri="{FF2B5EF4-FFF2-40B4-BE49-F238E27FC236}">
                <a16:creationId xmlns:a16="http://schemas.microsoft.com/office/drawing/2014/main" id="{C9E94B72-2223-451E-A97E-4CC7AFDD3618}"/>
              </a:ext>
            </a:extLst>
          </p:cNvPr>
          <p:cNvSpPr>
            <a:spLocks noGrp="1"/>
          </p:cNvSpPr>
          <p:nvPr>
            <p:ph type="sldNum" sz="quarter" idx="12"/>
          </p:nvPr>
        </p:nvSpPr>
        <p:spPr>
          <a:xfrm>
            <a:off x="6553200" y="6356350"/>
            <a:ext cx="2133600" cy="365125"/>
          </a:xfrm>
          <a:prstGeom prst="rect">
            <a:avLst/>
          </a:prstGeom>
        </p:spPr>
        <p:txBody>
          <a:bodyPr/>
          <a:lstStyle>
            <a:lvl1pPr eaLnBrk="1" hangingPunct="1">
              <a:defRPr smtClean="0"/>
            </a:lvl1pPr>
          </a:lstStyle>
          <a:p>
            <a:pPr>
              <a:defRPr/>
            </a:pPr>
            <a:fld id="{EDB9CE72-0CE5-4E0E-9B3A-6A14698115C3}" type="slidenum">
              <a:rPr lang="en-US" altLang="en-US"/>
              <a:pPr>
                <a:defRPr/>
              </a:pPr>
              <a:t>‹#›</a:t>
            </a:fld>
            <a:endParaRPr lang="en-US" altLang="en-US"/>
          </a:p>
        </p:txBody>
      </p:sp>
    </p:spTree>
    <p:extLst>
      <p:ext uri="{BB962C8B-B14F-4D97-AF65-F5344CB8AC3E}">
        <p14:creationId xmlns:p14="http://schemas.microsoft.com/office/powerpoint/2010/main" val="394065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E32EC81-A79A-479C-97B2-91179850D0E2}"/>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99D8A365-829D-42A3-A552-D6712CB6D589}" type="datetimeFigureOut">
              <a:rPr lang="en-US"/>
              <a:pPr>
                <a:defRPr/>
              </a:pPr>
              <a:t>6/12/2020</a:t>
            </a:fld>
            <a:endParaRPr lang="en-US"/>
          </a:p>
        </p:txBody>
      </p:sp>
      <p:sp>
        <p:nvSpPr>
          <p:cNvPr id="5" name="Footer Placeholder 4">
            <a:extLst>
              <a:ext uri="{FF2B5EF4-FFF2-40B4-BE49-F238E27FC236}">
                <a16:creationId xmlns:a16="http://schemas.microsoft.com/office/drawing/2014/main" id="{D891C722-C404-433A-A312-5ED80EE1C27B}"/>
              </a:ext>
            </a:extLst>
          </p:cNvPr>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6" name="Slide Number Placeholder 5">
            <a:extLst>
              <a:ext uri="{FF2B5EF4-FFF2-40B4-BE49-F238E27FC236}">
                <a16:creationId xmlns:a16="http://schemas.microsoft.com/office/drawing/2014/main" id="{6FA7C43A-1359-4FE5-8261-A1554D7861B5}"/>
              </a:ext>
            </a:extLst>
          </p:cNvPr>
          <p:cNvSpPr>
            <a:spLocks noGrp="1"/>
          </p:cNvSpPr>
          <p:nvPr>
            <p:ph type="sldNum" sz="quarter" idx="12"/>
          </p:nvPr>
        </p:nvSpPr>
        <p:spPr>
          <a:xfrm>
            <a:off x="6553200" y="6356350"/>
            <a:ext cx="2133600" cy="365125"/>
          </a:xfrm>
          <a:prstGeom prst="rect">
            <a:avLst/>
          </a:prstGeom>
        </p:spPr>
        <p:txBody>
          <a:bodyPr/>
          <a:lstStyle>
            <a:lvl1pPr eaLnBrk="1" hangingPunct="1">
              <a:defRPr smtClean="0"/>
            </a:lvl1pPr>
          </a:lstStyle>
          <a:p>
            <a:pPr>
              <a:defRPr/>
            </a:pPr>
            <a:fld id="{B3F072B5-04AD-4913-962F-77238C7F73DE}" type="slidenum">
              <a:rPr lang="en-US" altLang="en-US"/>
              <a:pPr>
                <a:defRPr/>
              </a:pPr>
              <a:t>‹#›</a:t>
            </a:fld>
            <a:endParaRPr lang="en-US" altLang="en-US"/>
          </a:p>
        </p:txBody>
      </p:sp>
    </p:spTree>
    <p:extLst>
      <p:ext uri="{BB962C8B-B14F-4D97-AF65-F5344CB8AC3E}">
        <p14:creationId xmlns:p14="http://schemas.microsoft.com/office/powerpoint/2010/main" val="1539812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A40757E-8582-4328-8029-F477C6CA58C6}"/>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D01687DF-3842-41AB-BAB3-69B639F47498}" type="datetimeFigureOut">
              <a:rPr lang="en-US"/>
              <a:pPr>
                <a:defRPr/>
              </a:pPr>
              <a:t>6/12/2020</a:t>
            </a:fld>
            <a:endParaRPr lang="en-US"/>
          </a:p>
        </p:txBody>
      </p:sp>
      <p:sp>
        <p:nvSpPr>
          <p:cNvPr id="5" name="Footer Placeholder 4">
            <a:extLst>
              <a:ext uri="{FF2B5EF4-FFF2-40B4-BE49-F238E27FC236}">
                <a16:creationId xmlns:a16="http://schemas.microsoft.com/office/drawing/2014/main" id="{A5E4E829-CC8A-4475-BD0D-9ED3EB1717A3}"/>
              </a:ext>
            </a:extLst>
          </p:cNvPr>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6" name="Slide Number Placeholder 5">
            <a:extLst>
              <a:ext uri="{FF2B5EF4-FFF2-40B4-BE49-F238E27FC236}">
                <a16:creationId xmlns:a16="http://schemas.microsoft.com/office/drawing/2014/main" id="{4A8A0200-3725-404D-BA28-B4BDB960B854}"/>
              </a:ext>
            </a:extLst>
          </p:cNvPr>
          <p:cNvSpPr>
            <a:spLocks noGrp="1"/>
          </p:cNvSpPr>
          <p:nvPr>
            <p:ph type="sldNum" sz="quarter" idx="12"/>
          </p:nvPr>
        </p:nvSpPr>
        <p:spPr>
          <a:xfrm>
            <a:off x="6553200" y="6356350"/>
            <a:ext cx="2133600" cy="365125"/>
          </a:xfrm>
          <a:prstGeom prst="rect">
            <a:avLst/>
          </a:prstGeom>
        </p:spPr>
        <p:txBody>
          <a:bodyPr/>
          <a:lstStyle>
            <a:lvl1pPr eaLnBrk="1" hangingPunct="1">
              <a:defRPr smtClean="0"/>
            </a:lvl1pPr>
          </a:lstStyle>
          <a:p>
            <a:pPr>
              <a:defRPr/>
            </a:pPr>
            <a:fld id="{AE716FAD-ECC8-4B4B-B611-27A35D215A43}" type="slidenum">
              <a:rPr lang="en-US" altLang="en-US"/>
              <a:pPr>
                <a:defRPr/>
              </a:pPr>
              <a:t>‹#›</a:t>
            </a:fld>
            <a:endParaRPr lang="en-US" altLang="en-US"/>
          </a:p>
        </p:txBody>
      </p:sp>
    </p:spTree>
    <p:extLst>
      <p:ext uri="{BB962C8B-B14F-4D97-AF65-F5344CB8AC3E}">
        <p14:creationId xmlns:p14="http://schemas.microsoft.com/office/powerpoint/2010/main" val="2459011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205994"/>
          </a:xfrm>
        </p:spPr>
        <p:txBody>
          <a:bodyPr/>
          <a:lstStyle>
            <a:lvl1pPr>
              <a:defRPr>
                <a:solidFill>
                  <a:schemeClr val="accent2"/>
                </a:solidFill>
                <a:latin typeface="Arial"/>
                <a:cs typeface="Arial"/>
              </a:defRPr>
            </a:lvl1pPr>
            <a:lvl2pPr>
              <a:defRPr>
                <a:solidFill>
                  <a:schemeClr val="accent2"/>
                </a:solidFill>
                <a:latin typeface="Arial"/>
                <a:cs typeface="Arial"/>
              </a:defRPr>
            </a:lvl2pPr>
            <a:lvl3pPr>
              <a:defRPr>
                <a:solidFill>
                  <a:schemeClr val="accent2"/>
                </a:solidFill>
                <a:latin typeface="Arial"/>
                <a:cs typeface="Arial"/>
              </a:defRPr>
            </a:lvl3pPr>
            <a:lvl4pPr>
              <a:defRPr>
                <a:solidFill>
                  <a:schemeClr val="accent2"/>
                </a:solidFill>
                <a:latin typeface="Arial"/>
                <a:cs typeface="Arial"/>
              </a:defRPr>
            </a:lvl4pPr>
            <a:lvl5pPr>
              <a:defRPr>
                <a:solidFill>
                  <a:schemeClr val="accent2"/>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0"/>
          </p:nvPr>
        </p:nvSpPr>
        <p:spPr>
          <a:xfrm>
            <a:off x="1496916" y="6214442"/>
            <a:ext cx="6151088" cy="534627"/>
          </a:xfrm>
        </p:spPr>
        <p:txBody>
          <a:bodyPr>
            <a:noAutofit/>
          </a:bodyPr>
          <a:lstStyle>
            <a:lvl1pPr marL="0" indent="0" algn="ctr">
              <a:buNone/>
              <a:defRPr sz="1828" b="0" i="0" spc="600" baseline="0">
                <a:latin typeface="+mn-lt"/>
              </a:defRPr>
            </a:lvl1pPr>
          </a:lstStyle>
          <a:p>
            <a:pPr lvl="0"/>
            <a:r>
              <a:rPr lang="en-US" dirty="0"/>
              <a:t>Click to edit Master text styles</a:t>
            </a:r>
          </a:p>
        </p:txBody>
      </p:sp>
    </p:spTree>
    <p:extLst>
      <p:ext uri="{BB962C8B-B14F-4D97-AF65-F5344CB8AC3E}">
        <p14:creationId xmlns:p14="http://schemas.microsoft.com/office/powerpoint/2010/main" val="279554514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2CF4C7-A8B3-40F6-8128-EDB25ABC4A5F}"/>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E637BE86-1A6F-4725-8A1A-7E6CEAECEB61}" type="datetimeFigureOut">
              <a:rPr lang="en-US"/>
              <a:pPr>
                <a:defRPr/>
              </a:pPr>
              <a:t>6/12/2020</a:t>
            </a:fld>
            <a:endParaRPr lang="en-US"/>
          </a:p>
        </p:txBody>
      </p:sp>
      <p:sp>
        <p:nvSpPr>
          <p:cNvPr id="5" name="Footer Placeholder 4">
            <a:extLst>
              <a:ext uri="{FF2B5EF4-FFF2-40B4-BE49-F238E27FC236}">
                <a16:creationId xmlns:a16="http://schemas.microsoft.com/office/drawing/2014/main" id="{E75F3DBA-7FBA-452C-8346-0D6B29E455BE}"/>
              </a:ext>
            </a:extLst>
          </p:cNvPr>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6" name="Slide Number Placeholder 5">
            <a:extLst>
              <a:ext uri="{FF2B5EF4-FFF2-40B4-BE49-F238E27FC236}">
                <a16:creationId xmlns:a16="http://schemas.microsoft.com/office/drawing/2014/main" id="{83156467-F604-4E09-91F2-6FA8AA937258}"/>
              </a:ext>
            </a:extLst>
          </p:cNvPr>
          <p:cNvSpPr>
            <a:spLocks noGrp="1"/>
          </p:cNvSpPr>
          <p:nvPr>
            <p:ph type="sldNum" sz="quarter" idx="12"/>
          </p:nvPr>
        </p:nvSpPr>
        <p:spPr>
          <a:xfrm>
            <a:off x="6553200" y="6356350"/>
            <a:ext cx="2133600" cy="365125"/>
          </a:xfrm>
          <a:prstGeom prst="rect">
            <a:avLst/>
          </a:prstGeom>
        </p:spPr>
        <p:txBody>
          <a:bodyPr/>
          <a:lstStyle>
            <a:lvl1pPr eaLnBrk="1" hangingPunct="1">
              <a:defRPr smtClean="0"/>
            </a:lvl1pPr>
          </a:lstStyle>
          <a:p>
            <a:pPr>
              <a:defRPr/>
            </a:pPr>
            <a:fld id="{7F50AB1B-4EC4-451E-8C96-A0CE0AFB3DDD}" type="slidenum">
              <a:rPr lang="en-US" altLang="en-US"/>
              <a:pPr>
                <a:defRPr/>
              </a:pPr>
              <a:t>‹#›</a:t>
            </a:fld>
            <a:endParaRPr lang="en-US" altLang="en-US"/>
          </a:p>
        </p:txBody>
      </p:sp>
    </p:spTree>
    <p:extLst>
      <p:ext uri="{BB962C8B-B14F-4D97-AF65-F5344CB8AC3E}">
        <p14:creationId xmlns:p14="http://schemas.microsoft.com/office/powerpoint/2010/main" val="758843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011F7641-5738-45F6-B5F7-B121E9520DCD}"/>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C2D63EC4-DD7C-4327-A946-2A57FBEC228F}" type="datetimeFigureOut">
              <a:rPr lang="en-US"/>
              <a:pPr>
                <a:defRPr/>
              </a:pPr>
              <a:t>6/12/2020</a:t>
            </a:fld>
            <a:endParaRPr lang="en-US"/>
          </a:p>
        </p:txBody>
      </p:sp>
      <p:sp>
        <p:nvSpPr>
          <p:cNvPr id="5" name="Footer Placeholder 4">
            <a:extLst>
              <a:ext uri="{FF2B5EF4-FFF2-40B4-BE49-F238E27FC236}">
                <a16:creationId xmlns:a16="http://schemas.microsoft.com/office/drawing/2014/main" id="{37B4482E-DF8B-4EC9-9B2B-AEBA905C6756}"/>
              </a:ext>
            </a:extLst>
          </p:cNvPr>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6" name="Slide Number Placeholder 5">
            <a:extLst>
              <a:ext uri="{FF2B5EF4-FFF2-40B4-BE49-F238E27FC236}">
                <a16:creationId xmlns:a16="http://schemas.microsoft.com/office/drawing/2014/main" id="{C5143707-E9E1-48A8-81E1-6F12C784B581}"/>
              </a:ext>
            </a:extLst>
          </p:cNvPr>
          <p:cNvSpPr>
            <a:spLocks noGrp="1"/>
          </p:cNvSpPr>
          <p:nvPr>
            <p:ph type="sldNum" sz="quarter" idx="12"/>
          </p:nvPr>
        </p:nvSpPr>
        <p:spPr>
          <a:xfrm>
            <a:off x="6553200" y="6356350"/>
            <a:ext cx="2133600" cy="365125"/>
          </a:xfrm>
          <a:prstGeom prst="rect">
            <a:avLst/>
          </a:prstGeom>
        </p:spPr>
        <p:txBody>
          <a:bodyPr/>
          <a:lstStyle>
            <a:lvl1pPr eaLnBrk="1" hangingPunct="1">
              <a:defRPr smtClean="0"/>
            </a:lvl1pPr>
          </a:lstStyle>
          <a:p>
            <a:pPr>
              <a:defRPr/>
            </a:pPr>
            <a:fld id="{7496E193-B0CA-4C71-83C1-E06734C56A6D}" type="slidenum">
              <a:rPr lang="en-US" altLang="en-US"/>
              <a:pPr>
                <a:defRPr/>
              </a:pPr>
              <a:t>‹#›</a:t>
            </a:fld>
            <a:endParaRPr lang="en-US" altLang="en-US"/>
          </a:p>
        </p:txBody>
      </p:sp>
    </p:spTree>
    <p:extLst>
      <p:ext uri="{BB962C8B-B14F-4D97-AF65-F5344CB8AC3E}">
        <p14:creationId xmlns:p14="http://schemas.microsoft.com/office/powerpoint/2010/main" val="2773645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C9B3FA1D-DD00-418C-BB19-33A9EEDFB7DA}"/>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A37D3F3E-567F-489C-878C-D1E3D4F1AF9E}" type="datetimeFigureOut">
              <a:rPr lang="en-US"/>
              <a:pPr>
                <a:defRPr/>
              </a:pPr>
              <a:t>6/12/2020</a:t>
            </a:fld>
            <a:endParaRPr lang="en-US"/>
          </a:p>
        </p:txBody>
      </p:sp>
      <p:sp>
        <p:nvSpPr>
          <p:cNvPr id="6" name="Footer Placeholder 4">
            <a:extLst>
              <a:ext uri="{FF2B5EF4-FFF2-40B4-BE49-F238E27FC236}">
                <a16:creationId xmlns:a16="http://schemas.microsoft.com/office/drawing/2014/main" id="{91D2DEE2-EF5C-4A32-8635-5D376929270B}"/>
              </a:ext>
            </a:extLst>
          </p:cNvPr>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7" name="Slide Number Placeholder 5">
            <a:extLst>
              <a:ext uri="{FF2B5EF4-FFF2-40B4-BE49-F238E27FC236}">
                <a16:creationId xmlns:a16="http://schemas.microsoft.com/office/drawing/2014/main" id="{0287B753-8FC6-4FD0-AAA7-7981A6ED683D}"/>
              </a:ext>
            </a:extLst>
          </p:cNvPr>
          <p:cNvSpPr>
            <a:spLocks noGrp="1"/>
          </p:cNvSpPr>
          <p:nvPr>
            <p:ph type="sldNum" sz="quarter" idx="12"/>
          </p:nvPr>
        </p:nvSpPr>
        <p:spPr>
          <a:xfrm>
            <a:off x="6553200" y="6356350"/>
            <a:ext cx="2133600" cy="365125"/>
          </a:xfrm>
          <a:prstGeom prst="rect">
            <a:avLst/>
          </a:prstGeom>
        </p:spPr>
        <p:txBody>
          <a:bodyPr/>
          <a:lstStyle>
            <a:lvl1pPr eaLnBrk="1" hangingPunct="1">
              <a:defRPr smtClean="0"/>
            </a:lvl1pPr>
          </a:lstStyle>
          <a:p>
            <a:pPr>
              <a:defRPr/>
            </a:pPr>
            <a:fld id="{12CE19DB-0DE7-4698-9B43-FBFC88CA1129}" type="slidenum">
              <a:rPr lang="en-US" altLang="en-US"/>
              <a:pPr>
                <a:defRPr/>
              </a:pPr>
              <a:t>‹#›</a:t>
            </a:fld>
            <a:endParaRPr lang="en-US" altLang="en-US"/>
          </a:p>
        </p:txBody>
      </p:sp>
    </p:spTree>
    <p:extLst>
      <p:ext uri="{BB962C8B-B14F-4D97-AF65-F5344CB8AC3E}">
        <p14:creationId xmlns:p14="http://schemas.microsoft.com/office/powerpoint/2010/main" val="3278701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Arial" panose="020B0604020202020204" pitchFamily="34" charset="0"/>
              </a:defRPr>
            </a:lvl1pPr>
            <a:lvl2pPr>
              <a:defRPr sz="2000">
                <a:latin typeface="Arial" panose="020B0604020202020204" pitchFamily="34" charset="0"/>
              </a:defRPr>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Arial" panose="020B0604020202020204" pitchFamily="34" charset="0"/>
              </a:defRPr>
            </a:lvl1pPr>
            <a:lvl2pPr>
              <a:defRPr sz="2000">
                <a:latin typeface="Arial" panose="020B0604020202020204" pitchFamily="34" charset="0"/>
              </a:defRPr>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8FA33E88-3AAB-431B-A599-B5AB39A51C34}"/>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13078072-DA08-4ADF-8B2A-865DDDB67268}" type="datetimeFigureOut">
              <a:rPr lang="en-US"/>
              <a:pPr>
                <a:defRPr/>
              </a:pPr>
              <a:t>6/12/2020</a:t>
            </a:fld>
            <a:endParaRPr lang="en-US"/>
          </a:p>
        </p:txBody>
      </p:sp>
      <p:sp>
        <p:nvSpPr>
          <p:cNvPr id="8" name="Footer Placeholder 4">
            <a:extLst>
              <a:ext uri="{FF2B5EF4-FFF2-40B4-BE49-F238E27FC236}">
                <a16:creationId xmlns:a16="http://schemas.microsoft.com/office/drawing/2014/main" id="{C192AAE6-87E6-455F-A362-77A914CB747C}"/>
              </a:ext>
            </a:extLst>
          </p:cNvPr>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9" name="Slide Number Placeholder 5">
            <a:extLst>
              <a:ext uri="{FF2B5EF4-FFF2-40B4-BE49-F238E27FC236}">
                <a16:creationId xmlns:a16="http://schemas.microsoft.com/office/drawing/2014/main" id="{14398DC7-1F89-4B31-99FB-A1E8F3B0D9DA}"/>
              </a:ext>
            </a:extLst>
          </p:cNvPr>
          <p:cNvSpPr>
            <a:spLocks noGrp="1"/>
          </p:cNvSpPr>
          <p:nvPr>
            <p:ph type="sldNum" sz="quarter" idx="12"/>
          </p:nvPr>
        </p:nvSpPr>
        <p:spPr>
          <a:xfrm>
            <a:off x="6553200" y="6356350"/>
            <a:ext cx="2133600" cy="365125"/>
          </a:xfrm>
          <a:prstGeom prst="rect">
            <a:avLst/>
          </a:prstGeom>
        </p:spPr>
        <p:txBody>
          <a:bodyPr/>
          <a:lstStyle>
            <a:lvl1pPr eaLnBrk="1" hangingPunct="1">
              <a:defRPr smtClean="0"/>
            </a:lvl1pPr>
          </a:lstStyle>
          <a:p>
            <a:pPr>
              <a:defRPr/>
            </a:pPr>
            <a:fld id="{FF80EF4C-CC62-4F3D-8135-910D5E290BC1}" type="slidenum">
              <a:rPr lang="en-US" altLang="en-US"/>
              <a:pPr>
                <a:defRPr/>
              </a:pPr>
              <a:t>‹#›</a:t>
            </a:fld>
            <a:endParaRPr lang="en-US" altLang="en-US"/>
          </a:p>
        </p:txBody>
      </p:sp>
    </p:spTree>
    <p:extLst>
      <p:ext uri="{BB962C8B-B14F-4D97-AF65-F5344CB8AC3E}">
        <p14:creationId xmlns:p14="http://schemas.microsoft.com/office/powerpoint/2010/main" val="2650031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Date Placeholder 3">
            <a:extLst>
              <a:ext uri="{FF2B5EF4-FFF2-40B4-BE49-F238E27FC236}">
                <a16:creationId xmlns:a16="http://schemas.microsoft.com/office/drawing/2014/main" id="{559E776B-D8CB-4826-9121-CB59F6A005A4}"/>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373861A8-6B4E-48AF-956B-25F8A16F969A}" type="datetimeFigureOut">
              <a:rPr lang="en-US"/>
              <a:pPr>
                <a:defRPr/>
              </a:pPr>
              <a:t>6/12/2020</a:t>
            </a:fld>
            <a:endParaRPr lang="en-US"/>
          </a:p>
        </p:txBody>
      </p:sp>
      <p:sp>
        <p:nvSpPr>
          <p:cNvPr id="4" name="Footer Placeholder 4">
            <a:extLst>
              <a:ext uri="{FF2B5EF4-FFF2-40B4-BE49-F238E27FC236}">
                <a16:creationId xmlns:a16="http://schemas.microsoft.com/office/drawing/2014/main" id="{E494E840-ACD2-4313-9DE8-94EDE0510658}"/>
              </a:ext>
            </a:extLst>
          </p:cNvPr>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5" name="Slide Number Placeholder 5">
            <a:extLst>
              <a:ext uri="{FF2B5EF4-FFF2-40B4-BE49-F238E27FC236}">
                <a16:creationId xmlns:a16="http://schemas.microsoft.com/office/drawing/2014/main" id="{99E0D067-1A23-4DDB-827D-A80764220CBB}"/>
              </a:ext>
            </a:extLst>
          </p:cNvPr>
          <p:cNvSpPr>
            <a:spLocks noGrp="1"/>
          </p:cNvSpPr>
          <p:nvPr>
            <p:ph type="sldNum" sz="quarter" idx="12"/>
          </p:nvPr>
        </p:nvSpPr>
        <p:spPr>
          <a:xfrm>
            <a:off x="6553200" y="6356350"/>
            <a:ext cx="2133600" cy="365125"/>
          </a:xfrm>
          <a:prstGeom prst="rect">
            <a:avLst/>
          </a:prstGeom>
        </p:spPr>
        <p:txBody>
          <a:bodyPr/>
          <a:lstStyle>
            <a:lvl1pPr eaLnBrk="1" hangingPunct="1">
              <a:defRPr smtClean="0"/>
            </a:lvl1pPr>
          </a:lstStyle>
          <a:p>
            <a:pPr>
              <a:defRPr/>
            </a:pPr>
            <a:fld id="{068DAAE9-0864-47AB-BAEB-B1B9030CC7C1}" type="slidenum">
              <a:rPr lang="en-US" altLang="en-US"/>
              <a:pPr>
                <a:defRPr/>
              </a:pPr>
              <a:t>‹#›</a:t>
            </a:fld>
            <a:endParaRPr lang="en-US" altLang="en-US"/>
          </a:p>
        </p:txBody>
      </p:sp>
    </p:spTree>
    <p:extLst>
      <p:ext uri="{BB962C8B-B14F-4D97-AF65-F5344CB8AC3E}">
        <p14:creationId xmlns:p14="http://schemas.microsoft.com/office/powerpoint/2010/main" val="1363061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315E3A2-8BD6-4D2F-9CED-9C7307B50BB0}"/>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0A8EE597-C8EE-48E9-B593-D4C3DD22C6F1}" type="datetimeFigureOut">
              <a:rPr lang="en-US"/>
              <a:pPr>
                <a:defRPr/>
              </a:pPr>
              <a:t>6/12/2020</a:t>
            </a:fld>
            <a:endParaRPr lang="en-US"/>
          </a:p>
        </p:txBody>
      </p:sp>
      <p:sp>
        <p:nvSpPr>
          <p:cNvPr id="3" name="Footer Placeholder 4">
            <a:extLst>
              <a:ext uri="{FF2B5EF4-FFF2-40B4-BE49-F238E27FC236}">
                <a16:creationId xmlns:a16="http://schemas.microsoft.com/office/drawing/2014/main" id="{2671DF5A-8AC0-4534-BBC2-7DA0E146B023}"/>
              </a:ext>
            </a:extLst>
          </p:cNvPr>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4" name="Slide Number Placeholder 5">
            <a:extLst>
              <a:ext uri="{FF2B5EF4-FFF2-40B4-BE49-F238E27FC236}">
                <a16:creationId xmlns:a16="http://schemas.microsoft.com/office/drawing/2014/main" id="{373A4A50-1D44-4894-9E44-F460A0631C09}"/>
              </a:ext>
            </a:extLst>
          </p:cNvPr>
          <p:cNvSpPr>
            <a:spLocks noGrp="1"/>
          </p:cNvSpPr>
          <p:nvPr>
            <p:ph type="sldNum" sz="quarter" idx="12"/>
          </p:nvPr>
        </p:nvSpPr>
        <p:spPr>
          <a:xfrm>
            <a:off x="6553200" y="6356350"/>
            <a:ext cx="2133600" cy="365125"/>
          </a:xfrm>
          <a:prstGeom prst="rect">
            <a:avLst/>
          </a:prstGeom>
        </p:spPr>
        <p:txBody>
          <a:bodyPr/>
          <a:lstStyle>
            <a:lvl1pPr eaLnBrk="1" hangingPunct="1">
              <a:defRPr smtClean="0"/>
            </a:lvl1pPr>
          </a:lstStyle>
          <a:p>
            <a:pPr>
              <a:defRPr/>
            </a:pPr>
            <a:fld id="{B0FBD750-C824-49C2-BFFA-536933529687}" type="slidenum">
              <a:rPr lang="en-US" altLang="en-US"/>
              <a:pPr>
                <a:defRPr/>
              </a:pPr>
              <a:t>‹#›</a:t>
            </a:fld>
            <a:endParaRPr lang="en-US" altLang="en-US"/>
          </a:p>
        </p:txBody>
      </p:sp>
    </p:spTree>
    <p:extLst>
      <p:ext uri="{BB962C8B-B14F-4D97-AF65-F5344CB8AC3E}">
        <p14:creationId xmlns:p14="http://schemas.microsoft.com/office/powerpoint/2010/main" val="170104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Arial" panose="020B0604020202020204" pitchFamily="34" charset="0"/>
              </a:defRPr>
            </a:lvl1pPr>
            <a:lvl2pPr>
              <a:defRPr sz="2800">
                <a:latin typeface="Arial" panose="020B0604020202020204" pitchFamily="34" charset="0"/>
              </a:defRPr>
            </a:lvl2pPr>
            <a:lvl3pPr>
              <a:defRPr sz="2400">
                <a:latin typeface="Arial" panose="020B0604020202020204" pitchFamily="34" charset="0"/>
              </a:defRPr>
            </a:lvl3pPr>
            <a:lvl4pPr>
              <a:defRPr sz="2000">
                <a:latin typeface="Arial" panose="020B0604020202020204" pitchFamily="34" charset="0"/>
              </a:defRPr>
            </a:lvl4pPr>
            <a:lvl5pPr>
              <a:defRPr sz="200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a:extLst>
              <a:ext uri="{FF2B5EF4-FFF2-40B4-BE49-F238E27FC236}">
                <a16:creationId xmlns:a16="http://schemas.microsoft.com/office/drawing/2014/main" id="{A8186641-B77C-40F0-824F-5B52E704D706}"/>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325D9977-42EE-4F37-A3B2-C4500E076B95}" type="datetimeFigureOut">
              <a:rPr lang="en-US"/>
              <a:pPr>
                <a:defRPr/>
              </a:pPr>
              <a:t>6/12/2020</a:t>
            </a:fld>
            <a:endParaRPr lang="en-US"/>
          </a:p>
        </p:txBody>
      </p:sp>
      <p:sp>
        <p:nvSpPr>
          <p:cNvPr id="6" name="Footer Placeholder 4">
            <a:extLst>
              <a:ext uri="{FF2B5EF4-FFF2-40B4-BE49-F238E27FC236}">
                <a16:creationId xmlns:a16="http://schemas.microsoft.com/office/drawing/2014/main" id="{FB9FF430-1E36-457E-BFEC-FF65891175DC}"/>
              </a:ext>
            </a:extLst>
          </p:cNvPr>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7" name="Slide Number Placeholder 5">
            <a:extLst>
              <a:ext uri="{FF2B5EF4-FFF2-40B4-BE49-F238E27FC236}">
                <a16:creationId xmlns:a16="http://schemas.microsoft.com/office/drawing/2014/main" id="{23C6139C-5E65-40FE-B366-3BF586EFA1EA}"/>
              </a:ext>
            </a:extLst>
          </p:cNvPr>
          <p:cNvSpPr>
            <a:spLocks noGrp="1"/>
          </p:cNvSpPr>
          <p:nvPr>
            <p:ph type="sldNum" sz="quarter" idx="12"/>
          </p:nvPr>
        </p:nvSpPr>
        <p:spPr>
          <a:xfrm>
            <a:off x="6553200" y="6356350"/>
            <a:ext cx="2133600" cy="365125"/>
          </a:xfrm>
          <a:prstGeom prst="rect">
            <a:avLst/>
          </a:prstGeom>
        </p:spPr>
        <p:txBody>
          <a:bodyPr/>
          <a:lstStyle>
            <a:lvl1pPr eaLnBrk="1" hangingPunct="1">
              <a:defRPr smtClean="0"/>
            </a:lvl1pPr>
          </a:lstStyle>
          <a:p>
            <a:pPr>
              <a:defRPr/>
            </a:pPr>
            <a:fld id="{87EF6925-BAC8-4677-8F61-C1AC01FAFE10}" type="slidenum">
              <a:rPr lang="en-US" altLang="en-US"/>
              <a:pPr>
                <a:defRPr/>
              </a:pPr>
              <a:t>‹#›</a:t>
            </a:fld>
            <a:endParaRPr lang="en-US" altLang="en-US"/>
          </a:p>
        </p:txBody>
      </p:sp>
    </p:spTree>
    <p:extLst>
      <p:ext uri="{BB962C8B-B14F-4D97-AF65-F5344CB8AC3E}">
        <p14:creationId xmlns:p14="http://schemas.microsoft.com/office/powerpoint/2010/main" val="62046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a:extLst>
              <a:ext uri="{FF2B5EF4-FFF2-40B4-BE49-F238E27FC236}">
                <a16:creationId xmlns:a16="http://schemas.microsoft.com/office/drawing/2014/main" id="{57BAC79F-0A66-40E2-B832-9398B530B9C3}"/>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5E2F409E-DCB4-4DDB-8CBC-8C3A51D34EE0}" type="datetimeFigureOut">
              <a:rPr lang="en-US"/>
              <a:pPr>
                <a:defRPr/>
              </a:pPr>
              <a:t>6/12/2020</a:t>
            </a:fld>
            <a:endParaRPr lang="en-US"/>
          </a:p>
        </p:txBody>
      </p:sp>
      <p:sp>
        <p:nvSpPr>
          <p:cNvPr id="6" name="Footer Placeholder 4">
            <a:extLst>
              <a:ext uri="{FF2B5EF4-FFF2-40B4-BE49-F238E27FC236}">
                <a16:creationId xmlns:a16="http://schemas.microsoft.com/office/drawing/2014/main" id="{FF7E63A8-4499-4D33-B685-DF3C1111E0AA}"/>
              </a:ext>
            </a:extLst>
          </p:cNvPr>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7" name="Slide Number Placeholder 5">
            <a:extLst>
              <a:ext uri="{FF2B5EF4-FFF2-40B4-BE49-F238E27FC236}">
                <a16:creationId xmlns:a16="http://schemas.microsoft.com/office/drawing/2014/main" id="{C499D4D8-3CF7-45F6-A813-50E62210DC42}"/>
              </a:ext>
            </a:extLst>
          </p:cNvPr>
          <p:cNvSpPr>
            <a:spLocks noGrp="1"/>
          </p:cNvSpPr>
          <p:nvPr>
            <p:ph type="sldNum" sz="quarter" idx="12"/>
          </p:nvPr>
        </p:nvSpPr>
        <p:spPr>
          <a:xfrm>
            <a:off x="6553200" y="6356350"/>
            <a:ext cx="2133600" cy="365125"/>
          </a:xfrm>
          <a:prstGeom prst="rect">
            <a:avLst/>
          </a:prstGeom>
        </p:spPr>
        <p:txBody>
          <a:bodyPr/>
          <a:lstStyle>
            <a:lvl1pPr eaLnBrk="1" hangingPunct="1">
              <a:defRPr smtClean="0"/>
            </a:lvl1pPr>
          </a:lstStyle>
          <a:p>
            <a:pPr>
              <a:defRPr/>
            </a:pPr>
            <a:fld id="{41DE2A87-78D0-4597-ABF0-4220F033B42B}" type="slidenum">
              <a:rPr lang="en-US" altLang="en-US"/>
              <a:pPr>
                <a:defRPr/>
              </a:pPr>
              <a:t>‹#›</a:t>
            </a:fld>
            <a:endParaRPr lang="en-US" altLang="en-US"/>
          </a:p>
        </p:txBody>
      </p:sp>
    </p:spTree>
    <p:extLst>
      <p:ext uri="{BB962C8B-B14F-4D97-AF65-F5344CB8AC3E}">
        <p14:creationId xmlns:p14="http://schemas.microsoft.com/office/powerpoint/2010/main" val="1644051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CAE60F-5D50-453A-8C31-5594F4BE5E32}"/>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112221"/>
            <a:ext cx="9144001" cy="1207100"/>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ctr" defTabSz="457200" rtl="0" eaLnBrk="0" fontAlgn="base" hangingPunct="0">
        <a:spcBef>
          <a:spcPct val="0"/>
        </a:spcBef>
        <a:spcAft>
          <a:spcPct val="0"/>
        </a:spcAft>
        <a:defRPr sz="4400" kern="1200">
          <a:solidFill>
            <a:srgbClr val="191919"/>
          </a:solidFill>
          <a:latin typeface="Myriad Pro Condensed"/>
          <a:ea typeface="+mj-ea"/>
          <a:cs typeface="+mj-cs"/>
        </a:defRPr>
      </a:lvl1pPr>
      <a:lvl2pPr algn="ctr" defTabSz="457200" rtl="0" eaLnBrk="0" fontAlgn="base" hangingPunct="0">
        <a:spcBef>
          <a:spcPct val="0"/>
        </a:spcBef>
        <a:spcAft>
          <a:spcPct val="0"/>
        </a:spcAft>
        <a:defRPr sz="4400">
          <a:solidFill>
            <a:srgbClr val="191919"/>
          </a:solidFill>
          <a:latin typeface="Myriad Pro Condensed"/>
        </a:defRPr>
      </a:lvl2pPr>
      <a:lvl3pPr algn="ctr" defTabSz="457200" rtl="0" eaLnBrk="0" fontAlgn="base" hangingPunct="0">
        <a:spcBef>
          <a:spcPct val="0"/>
        </a:spcBef>
        <a:spcAft>
          <a:spcPct val="0"/>
        </a:spcAft>
        <a:defRPr sz="4400">
          <a:solidFill>
            <a:srgbClr val="191919"/>
          </a:solidFill>
          <a:latin typeface="Myriad Pro Condensed"/>
        </a:defRPr>
      </a:lvl3pPr>
      <a:lvl4pPr algn="ctr" defTabSz="457200" rtl="0" eaLnBrk="0" fontAlgn="base" hangingPunct="0">
        <a:spcBef>
          <a:spcPct val="0"/>
        </a:spcBef>
        <a:spcAft>
          <a:spcPct val="0"/>
        </a:spcAft>
        <a:defRPr sz="4400">
          <a:solidFill>
            <a:srgbClr val="191919"/>
          </a:solidFill>
          <a:latin typeface="Myriad Pro Condensed"/>
        </a:defRPr>
      </a:lvl4pPr>
      <a:lvl5pPr algn="ctr" defTabSz="457200" rtl="0" eaLnBrk="0" fontAlgn="base" hangingPunct="0">
        <a:spcBef>
          <a:spcPct val="0"/>
        </a:spcBef>
        <a:spcAft>
          <a:spcPct val="0"/>
        </a:spcAft>
        <a:defRPr sz="4400">
          <a:solidFill>
            <a:srgbClr val="191919"/>
          </a:solidFill>
          <a:latin typeface="Myriad Pro Condensed"/>
        </a:defRPr>
      </a:lvl5pPr>
      <a:lvl6pPr marL="457200" algn="ctr" defTabSz="457200" rtl="0" fontAlgn="base">
        <a:spcBef>
          <a:spcPct val="0"/>
        </a:spcBef>
        <a:spcAft>
          <a:spcPct val="0"/>
        </a:spcAft>
        <a:defRPr sz="4400">
          <a:solidFill>
            <a:srgbClr val="191919"/>
          </a:solidFill>
          <a:latin typeface="Myriad Pro Condensed"/>
        </a:defRPr>
      </a:lvl6pPr>
      <a:lvl7pPr marL="914400" algn="ctr" defTabSz="457200" rtl="0" fontAlgn="base">
        <a:spcBef>
          <a:spcPct val="0"/>
        </a:spcBef>
        <a:spcAft>
          <a:spcPct val="0"/>
        </a:spcAft>
        <a:defRPr sz="4400">
          <a:solidFill>
            <a:srgbClr val="191919"/>
          </a:solidFill>
          <a:latin typeface="Myriad Pro Condensed"/>
        </a:defRPr>
      </a:lvl7pPr>
      <a:lvl8pPr marL="1371600" algn="ctr" defTabSz="457200" rtl="0" fontAlgn="base">
        <a:spcBef>
          <a:spcPct val="0"/>
        </a:spcBef>
        <a:spcAft>
          <a:spcPct val="0"/>
        </a:spcAft>
        <a:defRPr sz="4400">
          <a:solidFill>
            <a:srgbClr val="191919"/>
          </a:solidFill>
          <a:latin typeface="Myriad Pro Condensed"/>
        </a:defRPr>
      </a:lvl8pPr>
      <a:lvl9pPr marL="1828800" algn="ctr" defTabSz="457200" rtl="0" fontAlgn="base">
        <a:spcBef>
          <a:spcPct val="0"/>
        </a:spcBef>
        <a:spcAft>
          <a:spcPct val="0"/>
        </a:spcAft>
        <a:defRPr sz="4400">
          <a:solidFill>
            <a:srgbClr val="191919"/>
          </a:solidFill>
          <a:latin typeface="Myriad Pro Condensed"/>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Times New Roman" pitchFamily="18"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itchFamily="18"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itchFamily="18"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itchFamily="18"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resources.yearbookavenue.jostens.com/wp-content/uploads/2015/11/3.2-basics-multiple-1.jpg"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resources.yearbookavenue.jostens.com/wp-content/uploads/2015/11/3.2-basics-multiple-2.jp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834E95-F858-4877-87BE-A7B4C15315E7}"/>
              </a:ext>
            </a:extLst>
          </p:cNvPr>
          <p:cNvSpPr txBox="1"/>
          <p:nvPr/>
        </p:nvSpPr>
        <p:spPr>
          <a:xfrm>
            <a:off x="1447711" y="419449"/>
            <a:ext cx="6248577" cy="584775"/>
          </a:xfrm>
          <a:prstGeom prst="rect">
            <a:avLst/>
          </a:prstGeom>
          <a:noFill/>
        </p:spPr>
        <p:txBody>
          <a:bodyPr wrap="square" rtlCol="0">
            <a:spAutoFit/>
          </a:bodyPr>
          <a:lstStyle/>
          <a:p>
            <a:pPr algn="r"/>
            <a:r>
              <a:rPr lang="en-US" sz="3200" b="1" i="1" dirty="0">
                <a:solidFill>
                  <a:schemeClr val="bg1"/>
                </a:solidFill>
                <a:latin typeface="Arial" panose="020B0604020202020204" pitchFamily="34" charset="0"/>
                <a:cs typeface="Arial" panose="020B0604020202020204" pitchFamily="34" charset="0"/>
              </a:rPr>
              <a:t>Terms</a:t>
            </a:r>
          </a:p>
        </p:txBody>
      </p:sp>
      <p:sp>
        <p:nvSpPr>
          <p:cNvPr id="6" name="TextBox 5">
            <a:extLst>
              <a:ext uri="{FF2B5EF4-FFF2-40B4-BE49-F238E27FC236}">
                <a16:creationId xmlns:a16="http://schemas.microsoft.com/office/drawing/2014/main" id="{DD28179C-66C4-4080-801C-16FDACB74293}"/>
              </a:ext>
            </a:extLst>
          </p:cNvPr>
          <p:cNvSpPr txBox="1"/>
          <p:nvPr/>
        </p:nvSpPr>
        <p:spPr>
          <a:xfrm>
            <a:off x="1501629" y="2676087"/>
            <a:ext cx="5920103" cy="1938992"/>
          </a:xfrm>
          <a:prstGeom prst="rect">
            <a:avLst/>
          </a:prstGeom>
          <a:noFill/>
        </p:spPr>
        <p:txBody>
          <a:bodyPr wrap="square" rtlCol="0">
            <a:spAutoFit/>
          </a:bodyPr>
          <a:lstStyle/>
          <a:p>
            <a:pPr algn="ctr"/>
            <a:r>
              <a:rPr lang="en-US" sz="6000" b="1" dirty="0">
                <a:latin typeface="Arial" panose="020B0604020202020204" pitchFamily="34" charset="0"/>
                <a:cs typeface="Arial" panose="020B0604020202020204" pitchFamily="34" charset="0"/>
              </a:rPr>
              <a:t>YEARBOOK TERMS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B01391-79F8-443A-BBC7-3FCD7DA0E717}"/>
              </a:ext>
            </a:extLst>
          </p:cNvPr>
          <p:cNvSpPr>
            <a:spLocks noGrp="1"/>
          </p:cNvSpPr>
          <p:nvPr>
            <p:ph type="title"/>
          </p:nvPr>
        </p:nvSpPr>
        <p:spPr bwMode="auto">
          <a:xfrm>
            <a:off x="1473693" y="251069"/>
            <a:ext cx="6276513" cy="7692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altLang="en-US" sz="3600" dirty="0">
                <a:solidFill>
                  <a:schemeClr val="bg1"/>
                </a:solidFill>
              </a:rPr>
              <a:t>YEARBOOK BASICS</a:t>
            </a:r>
          </a:p>
        </p:txBody>
      </p:sp>
      <p:sp>
        <p:nvSpPr>
          <p:cNvPr id="10" name="Title 1">
            <a:extLst>
              <a:ext uri="{FF2B5EF4-FFF2-40B4-BE49-F238E27FC236}">
                <a16:creationId xmlns:a16="http://schemas.microsoft.com/office/drawing/2014/main" id="{D9923B3D-70C0-43C5-82C7-ACBFA16A887F}"/>
              </a:ext>
            </a:extLst>
          </p:cNvPr>
          <p:cNvSpPr txBox="1">
            <a:spLocks/>
          </p:cNvSpPr>
          <p:nvPr/>
        </p:nvSpPr>
        <p:spPr bwMode="auto">
          <a:xfrm>
            <a:off x="5263562" y="731836"/>
            <a:ext cx="2389557" cy="4307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rgbClr val="191919"/>
                </a:solidFill>
                <a:latin typeface="Arial" panose="020B0604020202020204" pitchFamily="34" charset="0"/>
                <a:ea typeface="+mj-ea"/>
                <a:cs typeface="+mj-cs"/>
              </a:defRPr>
            </a:lvl1pPr>
            <a:lvl2pPr algn="ctr" defTabSz="457200" rtl="0" eaLnBrk="0" fontAlgn="base" hangingPunct="0">
              <a:spcBef>
                <a:spcPct val="0"/>
              </a:spcBef>
              <a:spcAft>
                <a:spcPct val="0"/>
              </a:spcAft>
              <a:defRPr sz="4400">
                <a:solidFill>
                  <a:srgbClr val="191919"/>
                </a:solidFill>
                <a:latin typeface="Myriad Pro Condensed"/>
              </a:defRPr>
            </a:lvl2pPr>
            <a:lvl3pPr algn="ctr" defTabSz="457200" rtl="0" eaLnBrk="0" fontAlgn="base" hangingPunct="0">
              <a:spcBef>
                <a:spcPct val="0"/>
              </a:spcBef>
              <a:spcAft>
                <a:spcPct val="0"/>
              </a:spcAft>
              <a:defRPr sz="4400">
                <a:solidFill>
                  <a:srgbClr val="191919"/>
                </a:solidFill>
                <a:latin typeface="Myriad Pro Condensed"/>
              </a:defRPr>
            </a:lvl3pPr>
            <a:lvl4pPr algn="ctr" defTabSz="457200" rtl="0" eaLnBrk="0" fontAlgn="base" hangingPunct="0">
              <a:spcBef>
                <a:spcPct val="0"/>
              </a:spcBef>
              <a:spcAft>
                <a:spcPct val="0"/>
              </a:spcAft>
              <a:defRPr sz="4400">
                <a:solidFill>
                  <a:srgbClr val="191919"/>
                </a:solidFill>
                <a:latin typeface="Myriad Pro Condensed"/>
              </a:defRPr>
            </a:lvl4pPr>
            <a:lvl5pPr algn="ctr" defTabSz="457200" rtl="0" eaLnBrk="0" fontAlgn="base" hangingPunct="0">
              <a:spcBef>
                <a:spcPct val="0"/>
              </a:spcBef>
              <a:spcAft>
                <a:spcPct val="0"/>
              </a:spcAft>
              <a:defRPr sz="4400">
                <a:solidFill>
                  <a:srgbClr val="191919"/>
                </a:solidFill>
                <a:latin typeface="Myriad Pro Condensed"/>
              </a:defRPr>
            </a:lvl5pPr>
            <a:lvl6pPr marL="457200" algn="ctr" defTabSz="457200" rtl="0" fontAlgn="base">
              <a:spcBef>
                <a:spcPct val="0"/>
              </a:spcBef>
              <a:spcAft>
                <a:spcPct val="0"/>
              </a:spcAft>
              <a:defRPr sz="4400">
                <a:solidFill>
                  <a:srgbClr val="191919"/>
                </a:solidFill>
                <a:latin typeface="Myriad Pro Condensed"/>
              </a:defRPr>
            </a:lvl6pPr>
            <a:lvl7pPr marL="914400" algn="ctr" defTabSz="457200" rtl="0" fontAlgn="base">
              <a:spcBef>
                <a:spcPct val="0"/>
              </a:spcBef>
              <a:spcAft>
                <a:spcPct val="0"/>
              </a:spcAft>
              <a:defRPr sz="4400">
                <a:solidFill>
                  <a:srgbClr val="191919"/>
                </a:solidFill>
                <a:latin typeface="Myriad Pro Condensed"/>
              </a:defRPr>
            </a:lvl7pPr>
            <a:lvl8pPr marL="1371600" algn="ctr" defTabSz="457200" rtl="0" fontAlgn="base">
              <a:spcBef>
                <a:spcPct val="0"/>
              </a:spcBef>
              <a:spcAft>
                <a:spcPct val="0"/>
              </a:spcAft>
              <a:defRPr sz="4400">
                <a:solidFill>
                  <a:srgbClr val="191919"/>
                </a:solidFill>
                <a:latin typeface="Myriad Pro Condensed"/>
              </a:defRPr>
            </a:lvl8pPr>
            <a:lvl9pPr marL="1828800" algn="ctr" defTabSz="457200" rtl="0" fontAlgn="base">
              <a:spcBef>
                <a:spcPct val="0"/>
              </a:spcBef>
              <a:spcAft>
                <a:spcPct val="0"/>
              </a:spcAft>
              <a:defRPr sz="4400">
                <a:solidFill>
                  <a:srgbClr val="191919"/>
                </a:solidFill>
                <a:latin typeface="Myriad Pro Condensed"/>
              </a:defRPr>
            </a:lvl9pPr>
          </a:lstStyle>
          <a:p>
            <a:pPr algn="r"/>
            <a:r>
              <a:rPr lang="en-US" altLang="en-US" sz="2400" b="1" dirty="0">
                <a:solidFill>
                  <a:schemeClr val="bg1"/>
                </a:solidFill>
                <a:latin typeface="Arial"/>
                <a:cs typeface="Arial"/>
              </a:rPr>
              <a:t>DEFINTIONS</a:t>
            </a:r>
            <a:endParaRPr lang="en-US" dirty="0"/>
          </a:p>
        </p:txBody>
      </p:sp>
      <p:sp>
        <p:nvSpPr>
          <p:cNvPr id="5" name="Content Placeholder 5">
            <a:extLst>
              <a:ext uri="{FF2B5EF4-FFF2-40B4-BE49-F238E27FC236}">
                <a16:creationId xmlns:a16="http://schemas.microsoft.com/office/drawing/2014/main" id="{E18F5CCD-5406-40F6-B57C-7583A46F9121}"/>
              </a:ext>
            </a:extLst>
          </p:cNvPr>
          <p:cNvSpPr>
            <a:spLocks noGrp="1"/>
          </p:cNvSpPr>
          <p:nvPr>
            <p:ph idx="1"/>
          </p:nvPr>
        </p:nvSpPr>
        <p:spPr>
          <a:xfrm>
            <a:off x="-130988" y="1702124"/>
            <a:ext cx="8464771" cy="4603242"/>
          </a:xfrm>
        </p:spPr>
        <p:txBody>
          <a:bodyPr anchor="t"/>
          <a:lstStyle/>
          <a:p>
            <a:pPr lvl="1" indent="0">
              <a:buNone/>
            </a:pPr>
            <a:r>
              <a:rPr lang="en-US" sz="1900" b="1" dirty="0">
                <a:latin typeface="Arial"/>
                <a:cs typeface="Arial"/>
              </a:rPr>
              <a:t>Double Page Spread (DPS): </a:t>
            </a:r>
            <a:r>
              <a:rPr lang="en-US" sz="1900" dirty="0">
                <a:latin typeface="Arial"/>
                <a:cs typeface="Arial"/>
              </a:rPr>
              <a:t>Two facing pages telling a story.</a:t>
            </a:r>
            <a:endParaRPr lang="en-US" sz="1900" dirty="0">
              <a:latin typeface="Arial"/>
              <a:cs typeface="Arial" panose="020B0604020202020204" pitchFamily="34" charset="0"/>
            </a:endParaRPr>
          </a:p>
          <a:p>
            <a:pPr lvl="1" indent="0">
              <a:buNone/>
            </a:pPr>
            <a:endParaRPr lang="en-US" sz="1900" dirty="0">
              <a:latin typeface="Arial"/>
              <a:cs typeface="Arial" panose="020B0604020202020204" pitchFamily="34" charset="0"/>
            </a:endParaRPr>
          </a:p>
          <a:p>
            <a:pPr lvl="1" indent="0">
              <a:buNone/>
            </a:pPr>
            <a:r>
              <a:rPr lang="en-US" sz="1900" b="1" dirty="0">
                <a:latin typeface="Arial"/>
                <a:cs typeface="Arial"/>
              </a:rPr>
              <a:t>Page:</a:t>
            </a:r>
            <a:r>
              <a:rPr lang="en-US" sz="1900" dirty="0">
                <a:latin typeface="Arial"/>
                <a:cs typeface="Arial"/>
              </a:rPr>
              <a:t> A single page of content with the opposite page featuring a different, yet often related topic.</a:t>
            </a:r>
            <a:endParaRPr lang="en-US" sz="1900" dirty="0">
              <a:latin typeface="Arial"/>
              <a:cs typeface="Arial" panose="020B0604020202020204" pitchFamily="34" charset="0"/>
            </a:endParaRPr>
          </a:p>
          <a:p>
            <a:pPr lvl="1" indent="0">
              <a:buNone/>
            </a:pPr>
            <a:endParaRPr lang="en-US" sz="1900" dirty="0">
              <a:latin typeface="Arial"/>
              <a:cs typeface="Arial"/>
            </a:endParaRPr>
          </a:p>
          <a:p>
            <a:pPr lvl="1" indent="0">
              <a:buNone/>
            </a:pPr>
            <a:r>
              <a:rPr lang="en-US" sz="1900" b="1" dirty="0">
                <a:latin typeface="Arial"/>
                <a:cs typeface="Arial"/>
              </a:rPr>
              <a:t>Page Numbers:</a:t>
            </a:r>
            <a:r>
              <a:rPr lang="en-US" sz="1900" dirty="0">
                <a:latin typeface="Arial"/>
                <a:cs typeface="Arial"/>
              </a:rPr>
              <a:t> Also called </a:t>
            </a:r>
            <a:r>
              <a:rPr lang="en-US" sz="1900" i="1" dirty="0">
                <a:latin typeface="Arial"/>
                <a:cs typeface="Arial"/>
              </a:rPr>
              <a:t>folio or folio tabs, </a:t>
            </a:r>
            <a:r>
              <a:rPr lang="en-US" sz="1900" dirty="0">
                <a:latin typeface="Arial"/>
                <a:cs typeface="Arial"/>
              </a:rPr>
              <a:t>they</a:t>
            </a:r>
            <a:r>
              <a:rPr lang="en-US" sz="1900" i="1" dirty="0">
                <a:latin typeface="Arial"/>
                <a:cs typeface="Arial"/>
              </a:rPr>
              <a:t> </a:t>
            </a:r>
            <a:r>
              <a:rPr lang="en-US" sz="1900" dirty="0">
                <a:latin typeface="Arial"/>
                <a:cs typeface="Arial"/>
              </a:rPr>
              <a:t>provide specific quick references for readers. Ex: “Page 26 - Varsity Football.”</a:t>
            </a:r>
            <a:endParaRPr lang="en-US" sz="1900" dirty="0">
              <a:latin typeface="Arial"/>
              <a:cs typeface="Arial" panose="020B0604020202020204" pitchFamily="34" charset="0"/>
            </a:endParaRPr>
          </a:p>
          <a:p>
            <a:pPr lvl="1" indent="0">
              <a:buNone/>
            </a:pPr>
            <a:endParaRPr lang="en-US" sz="1900" dirty="0">
              <a:latin typeface="Arial"/>
              <a:cs typeface="Arial"/>
            </a:endParaRPr>
          </a:p>
          <a:p>
            <a:pPr lvl="1" indent="0">
              <a:buNone/>
            </a:pPr>
            <a:r>
              <a:rPr lang="en-US" sz="1900" b="1" dirty="0">
                <a:latin typeface="Arial"/>
                <a:cs typeface="Arial"/>
              </a:rPr>
              <a:t>Byline: </a:t>
            </a:r>
            <a:r>
              <a:rPr lang="en-US" sz="1900" dirty="0">
                <a:latin typeface="Arial"/>
                <a:cs typeface="Arial"/>
              </a:rPr>
              <a:t>The name of the author(s) of the spread/page/mod. Can be added to the end of the feature story or as part of the folio.</a:t>
            </a:r>
            <a:endParaRPr lang="en-US" sz="1900">
              <a:cs typeface="Arial"/>
            </a:endParaRPr>
          </a:p>
          <a:p>
            <a:pPr lvl="1" indent="0">
              <a:buNone/>
            </a:pPr>
            <a:endParaRPr lang="en-US" sz="1900" dirty="0">
              <a:latin typeface="Arial"/>
              <a:cs typeface="Arial"/>
            </a:endParaRPr>
          </a:p>
          <a:p>
            <a:pPr lvl="1" indent="0">
              <a:buNone/>
            </a:pPr>
            <a:r>
              <a:rPr lang="en-US" sz="1900" b="1" dirty="0">
                <a:latin typeface="Arial"/>
                <a:cs typeface="Arial"/>
              </a:rPr>
              <a:t>Content Module (or Mod):</a:t>
            </a:r>
            <a:r>
              <a:rPr lang="en-US" sz="1900" dirty="0">
                <a:latin typeface="Arial"/>
                <a:cs typeface="Arial"/>
              </a:rPr>
              <a:t> Portion of a page/spread containing a mini-design of photos/text; can be displayed with other content modules to present different angles on the same topic.</a:t>
            </a:r>
          </a:p>
          <a:p>
            <a:pPr marL="0" indent="0">
              <a:buNone/>
            </a:pPr>
            <a:endParaRPr lang="en-US" sz="2000" dirty="0">
              <a:cs typeface="Arial"/>
            </a:endParaRPr>
          </a:p>
          <a:p>
            <a:pPr marL="0" indent="0">
              <a:buNone/>
            </a:pPr>
            <a:endParaRPr lang="en-US" sz="2000" dirty="0">
              <a:cs typeface="Arial"/>
            </a:endParaRPr>
          </a:p>
        </p:txBody>
      </p:sp>
    </p:spTree>
    <p:extLst>
      <p:ext uri="{BB962C8B-B14F-4D97-AF65-F5344CB8AC3E}">
        <p14:creationId xmlns:p14="http://schemas.microsoft.com/office/powerpoint/2010/main" val="3349018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B34F3-FBC3-47A8-94CC-A4514A12F885}"/>
              </a:ext>
            </a:extLst>
          </p:cNvPr>
          <p:cNvSpPr>
            <a:spLocks noGrp="1"/>
          </p:cNvSpPr>
          <p:nvPr>
            <p:ph type="title"/>
          </p:nvPr>
        </p:nvSpPr>
        <p:spPr>
          <a:xfrm>
            <a:off x="457200" y="1570397"/>
            <a:ext cx="8229600" cy="1143000"/>
          </a:xfrm>
        </p:spPr>
        <p:txBody>
          <a:bodyPr anchor="t"/>
          <a:lstStyle/>
          <a:p>
            <a:pPr algn="l"/>
            <a:r>
              <a:rPr lang="en-US" sz="2400" b="1" dirty="0">
                <a:latin typeface="Arial"/>
                <a:cs typeface="Arial"/>
              </a:rPr>
              <a:t>Traditional</a:t>
            </a:r>
            <a:r>
              <a:rPr lang="en-US" sz="2400" dirty="0">
                <a:latin typeface="Arial"/>
                <a:cs typeface="Arial"/>
              </a:rPr>
              <a:t> Coverage includes the following sections:</a:t>
            </a:r>
            <a:endParaRPr lang="en-US" dirty="0"/>
          </a:p>
          <a:p>
            <a:pPr algn="l"/>
            <a:endParaRPr lang="en-US" sz="2400" b="1" dirty="0">
              <a:latin typeface="Arial"/>
              <a:cs typeface="Arial"/>
            </a:endParaRPr>
          </a:p>
          <a:p>
            <a:endParaRPr lang="en-US" dirty="0">
              <a:cs typeface="Arial"/>
            </a:endParaRPr>
          </a:p>
        </p:txBody>
      </p:sp>
      <p:sp>
        <p:nvSpPr>
          <p:cNvPr id="3" name="Content Placeholder 2">
            <a:extLst>
              <a:ext uri="{FF2B5EF4-FFF2-40B4-BE49-F238E27FC236}">
                <a16:creationId xmlns:a16="http://schemas.microsoft.com/office/drawing/2014/main" id="{5EBEDDBB-0B3E-4BC5-AE9D-236796EE3FE9}"/>
              </a:ext>
            </a:extLst>
          </p:cNvPr>
          <p:cNvSpPr>
            <a:spLocks noGrp="1"/>
          </p:cNvSpPr>
          <p:nvPr>
            <p:ph idx="1"/>
          </p:nvPr>
        </p:nvSpPr>
        <p:spPr>
          <a:xfrm>
            <a:off x="726005" y="2410209"/>
            <a:ext cx="7317152" cy="3717751"/>
          </a:xfrm>
        </p:spPr>
        <p:txBody>
          <a:bodyPr anchor="t"/>
          <a:lstStyle/>
          <a:p>
            <a:pPr marL="0" indent="0">
              <a:buNone/>
            </a:pPr>
            <a:r>
              <a:rPr lang="en-US" sz="2000" i="1" dirty="0">
                <a:latin typeface="Arial"/>
                <a:cs typeface="Arial"/>
              </a:rPr>
              <a:t>Title Page, Table of Contents, and Opening</a:t>
            </a:r>
            <a:endParaRPr lang="en-US" sz="2000">
              <a:cs typeface="Arial"/>
            </a:endParaRPr>
          </a:p>
          <a:p>
            <a:r>
              <a:rPr lang="en-US" sz="2000" dirty="0">
                <a:latin typeface="Arial"/>
                <a:cs typeface="Arial"/>
              </a:rPr>
              <a:t>Consider placing the table of contents on the </a:t>
            </a:r>
            <a:r>
              <a:rPr lang="en-US" sz="2000" i="1" dirty="0" err="1">
                <a:latin typeface="Arial"/>
                <a:cs typeface="Arial"/>
              </a:rPr>
              <a:t>endsheet</a:t>
            </a:r>
            <a:r>
              <a:rPr lang="en-US" sz="2000" dirty="0">
                <a:latin typeface="Arial"/>
                <a:cs typeface="Arial"/>
              </a:rPr>
              <a:t> or title page (page 1). Also, this would be a good place to put the school information and theme (page 1). </a:t>
            </a:r>
          </a:p>
          <a:p>
            <a:pPr lvl="1" indent="0">
              <a:buNone/>
            </a:pPr>
            <a:endParaRPr lang="en-US" sz="2000" dirty="0">
              <a:latin typeface="Arial"/>
              <a:cs typeface="Arial"/>
            </a:endParaRPr>
          </a:p>
          <a:p>
            <a:pPr marL="0" indent="0">
              <a:buNone/>
            </a:pPr>
            <a:r>
              <a:rPr lang="en-US" sz="2000" i="1" dirty="0">
                <a:latin typeface="Arial"/>
                <a:cs typeface="Arial"/>
              </a:rPr>
              <a:t>Sports Section</a:t>
            </a:r>
            <a:endParaRPr lang="en-US" sz="2000" i="1" dirty="0">
              <a:cs typeface="Arial" panose="020B0604020202020204" pitchFamily="34" charset="0"/>
            </a:endParaRPr>
          </a:p>
          <a:p>
            <a:pPr>
              <a:buFont typeface="Arial"/>
              <a:buChar char="•"/>
            </a:pPr>
            <a:r>
              <a:rPr lang="en-US" sz="2000" dirty="0">
                <a:latin typeface="Arial"/>
                <a:cs typeface="Arial"/>
              </a:rPr>
              <a:t>Highlights the athletic events of your school</a:t>
            </a:r>
            <a:endParaRPr lang="en-US" sz="2000" dirty="0">
              <a:cs typeface="Arial" panose="020B0604020202020204" pitchFamily="34" charset="0"/>
            </a:endParaRPr>
          </a:p>
          <a:p>
            <a:pPr lvl="1" indent="0">
              <a:buNone/>
            </a:pPr>
            <a:endParaRPr lang="en-US" sz="2000" dirty="0">
              <a:latin typeface="Arial"/>
              <a:cs typeface="Arial"/>
            </a:endParaRPr>
          </a:p>
          <a:p>
            <a:pPr marL="0" indent="0">
              <a:buNone/>
            </a:pPr>
            <a:r>
              <a:rPr lang="en-US" sz="2000" i="1" dirty="0">
                <a:latin typeface="Arial"/>
                <a:cs typeface="Arial"/>
              </a:rPr>
              <a:t>Academics Section</a:t>
            </a:r>
            <a:endParaRPr lang="en-US" i="1" dirty="0">
              <a:cs typeface="Arial"/>
            </a:endParaRPr>
          </a:p>
          <a:p>
            <a:r>
              <a:rPr lang="en-US" sz="2000" dirty="0">
                <a:latin typeface="Arial"/>
                <a:cs typeface="Arial"/>
              </a:rPr>
              <a:t>Should highlight the exciting and interesting things going on in the classroom.</a:t>
            </a:r>
            <a:endParaRPr lang="en-US">
              <a:cs typeface="Arial"/>
            </a:endParaRPr>
          </a:p>
          <a:p>
            <a:pPr lvl="1">
              <a:buChar char="•"/>
            </a:pPr>
            <a:endParaRPr lang="en-US" sz="2000" dirty="0">
              <a:cs typeface="Arial" panose="020B0604020202020204" pitchFamily="34" charset="0"/>
            </a:endParaRPr>
          </a:p>
        </p:txBody>
      </p:sp>
      <p:sp>
        <p:nvSpPr>
          <p:cNvPr id="7" name="Title 1">
            <a:extLst>
              <a:ext uri="{FF2B5EF4-FFF2-40B4-BE49-F238E27FC236}">
                <a16:creationId xmlns:a16="http://schemas.microsoft.com/office/drawing/2014/main" id="{93C1FF47-9549-49C4-AABA-CECEF0DB8D2B}"/>
              </a:ext>
            </a:extLst>
          </p:cNvPr>
          <p:cNvSpPr txBox="1">
            <a:spLocks/>
          </p:cNvSpPr>
          <p:nvPr/>
        </p:nvSpPr>
        <p:spPr bwMode="auto">
          <a:xfrm>
            <a:off x="1191492" y="346228"/>
            <a:ext cx="6539018" cy="786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rgbClr val="191919"/>
                </a:solidFill>
                <a:latin typeface="Arial" panose="020B0604020202020204" pitchFamily="34" charset="0"/>
                <a:ea typeface="+mj-ea"/>
                <a:cs typeface="+mj-cs"/>
              </a:defRPr>
            </a:lvl1pPr>
            <a:lvl2pPr algn="ctr" defTabSz="457200" rtl="0" eaLnBrk="0" fontAlgn="base" hangingPunct="0">
              <a:spcBef>
                <a:spcPct val="0"/>
              </a:spcBef>
              <a:spcAft>
                <a:spcPct val="0"/>
              </a:spcAft>
              <a:defRPr sz="4400">
                <a:solidFill>
                  <a:srgbClr val="191919"/>
                </a:solidFill>
                <a:latin typeface="Myriad Pro Condensed"/>
              </a:defRPr>
            </a:lvl2pPr>
            <a:lvl3pPr algn="ctr" defTabSz="457200" rtl="0" eaLnBrk="0" fontAlgn="base" hangingPunct="0">
              <a:spcBef>
                <a:spcPct val="0"/>
              </a:spcBef>
              <a:spcAft>
                <a:spcPct val="0"/>
              </a:spcAft>
              <a:defRPr sz="4400">
                <a:solidFill>
                  <a:srgbClr val="191919"/>
                </a:solidFill>
                <a:latin typeface="Myriad Pro Condensed"/>
              </a:defRPr>
            </a:lvl3pPr>
            <a:lvl4pPr algn="ctr" defTabSz="457200" rtl="0" eaLnBrk="0" fontAlgn="base" hangingPunct="0">
              <a:spcBef>
                <a:spcPct val="0"/>
              </a:spcBef>
              <a:spcAft>
                <a:spcPct val="0"/>
              </a:spcAft>
              <a:defRPr sz="4400">
                <a:solidFill>
                  <a:srgbClr val="191919"/>
                </a:solidFill>
                <a:latin typeface="Myriad Pro Condensed"/>
              </a:defRPr>
            </a:lvl4pPr>
            <a:lvl5pPr algn="ctr" defTabSz="457200" rtl="0" eaLnBrk="0" fontAlgn="base" hangingPunct="0">
              <a:spcBef>
                <a:spcPct val="0"/>
              </a:spcBef>
              <a:spcAft>
                <a:spcPct val="0"/>
              </a:spcAft>
              <a:defRPr sz="4400">
                <a:solidFill>
                  <a:srgbClr val="191919"/>
                </a:solidFill>
                <a:latin typeface="Myriad Pro Condensed"/>
              </a:defRPr>
            </a:lvl5pPr>
            <a:lvl6pPr marL="457200" algn="ctr" defTabSz="457200" rtl="0" fontAlgn="base">
              <a:spcBef>
                <a:spcPct val="0"/>
              </a:spcBef>
              <a:spcAft>
                <a:spcPct val="0"/>
              </a:spcAft>
              <a:defRPr sz="4400">
                <a:solidFill>
                  <a:srgbClr val="191919"/>
                </a:solidFill>
                <a:latin typeface="Myriad Pro Condensed"/>
              </a:defRPr>
            </a:lvl6pPr>
            <a:lvl7pPr marL="914400" algn="ctr" defTabSz="457200" rtl="0" fontAlgn="base">
              <a:spcBef>
                <a:spcPct val="0"/>
              </a:spcBef>
              <a:spcAft>
                <a:spcPct val="0"/>
              </a:spcAft>
              <a:defRPr sz="4400">
                <a:solidFill>
                  <a:srgbClr val="191919"/>
                </a:solidFill>
                <a:latin typeface="Myriad Pro Condensed"/>
              </a:defRPr>
            </a:lvl7pPr>
            <a:lvl8pPr marL="1371600" algn="ctr" defTabSz="457200" rtl="0" fontAlgn="base">
              <a:spcBef>
                <a:spcPct val="0"/>
              </a:spcBef>
              <a:spcAft>
                <a:spcPct val="0"/>
              </a:spcAft>
              <a:defRPr sz="4400">
                <a:solidFill>
                  <a:srgbClr val="191919"/>
                </a:solidFill>
                <a:latin typeface="Myriad Pro Condensed"/>
              </a:defRPr>
            </a:lvl8pPr>
            <a:lvl9pPr marL="1828800" algn="ctr" defTabSz="457200" rtl="0" fontAlgn="base">
              <a:spcBef>
                <a:spcPct val="0"/>
              </a:spcBef>
              <a:spcAft>
                <a:spcPct val="0"/>
              </a:spcAft>
              <a:defRPr sz="4400">
                <a:solidFill>
                  <a:srgbClr val="191919"/>
                </a:solidFill>
                <a:latin typeface="Myriad Pro Condensed"/>
              </a:defRPr>
            </a:lvl9pPr>
          </a:lstStyle>
          <a:p>
            <a:pPr algn="r"/>
            <a:r>
              <a:rPr lang="en-US" altLang="en-US" dirty="0">
                <a:solidFill>
                  <a:schemeClr val="bg1"/>
                </a:solidFill>
              </a:rPr>
              <a:t>YEARBOOK BASICS</a:t>
            </a:r>
          </a:p>
        </p:txBody>
      </p:sp>
    </p:spTree>
    <p:extLst>
      <p:ext uri="{BB962C8B-B14F-4D97-AF65-F5344CB8AC3E}">
        <p14:creationId xmlns:p14="http://schemas.microsoft.com/office/powerpoint/2010/main" val="1275218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B01391-79F8-443A-BBC7-3FCD7DA0E717}"/>
              </a:ext>
            </a:extLst>
          </p:cNvPr>
          <p:cNvSpPr>
            <a:spLocks noGrp="1"/>
          </p:cNvSpPr>
          <p:nvPr>
            <p:ph type="title"/>
          </p:nvPr>
        </p:nvSpPr>
        <p:spPr bwMode="auto">
          <a:xfrm>
            <a:off x="1473693" y="251069"/>
            <a:ext cx="6276513" cy="7692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altLang="en-US" sz="3600" dirty="0">
                <a:solidFill>
                  <a:schemeClr val="bg1"/>
                </a:solidFill>
              </a:rPr>
              <a:t>SECTIONS OF THE BOOK</a:t>
            </a:r>
          </a:p>
        </p:txBody>
      </p:sp>
      <p:sp>
        <p:nvSpPr>
          <p:cNvPr id="5" name="Title 1">
            <a:extLst>
              <a:ext uri="{FF2B5EF4-FFF2-40B4-BE49-F238E27FC236}">
                <a16:creationId xmlns:a16="http://schemas.microsoft.com/office/drawing/2014/main" id="{B8F60C93-4539-4744-9BB9-2B08D0D2F627}"/>
              </a:ext>
            </a:extLst>
          </p:cNvPr>
          <p:cNvSpPr txBox="1">
            <a:spLocks/>
          </p:cNvSpPr>
          <p:nvPr/>
        </p:nvSpPr>
        <p:spPr bwMode="auto">
          <a:xfrm>
            <a:off x="1626093" y="731836"/>
            <a:ext cx="6113293" cy="3875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rgbClr val="191919"/>
                </a:solidFill>
                <a:latin typeface="Arial" panose="020B0604020202020204" pitchFamily="34" charset="0"/>
                <a:ea typeface="+mj-ea"/>
                <a:cs typeface="+mj-cs"/>
              </a:defRPr>
            </a:lvl1pPr>
            <a:lvl2pPr algn="ctr" defTabSz="457200" rtl="0" eaLnBrk="0" fontAlgn="base" hangingPunct="0">
              <a:spcBef>
                <a:spcPct val="0"/>
              </a:spcBef>
              <a:spcAft>
                <a:spcPct val="0"/>
              </a:spcAft>
              <a:defRPr sz="4400">
                <a:solidFill>
                  <a:srgbClr val="191919"/>
                </a:solidFill>
                <a:latin typeface="Myriad Pro Condensed"/>
              </a:defRPr>
            </a:lvl2pPr>
            <a:lvl3pPr algn="ctr" defTabSz="457200" rtl="0" eaLnBrk="0" fontAlgn="base" hangingPunct="0">
              <a:spcBef>
                <a:spcPct val="0"/>
              </a:spcBef>
              <a:spcAft>
                <a:spcPct val="0"/>
              </a:spcAft>
              <a:defRPr sz="4400">
                <a:solidFill>
                  <a:srgbClr val="191919"/>
                </a:solidFill>
                <a:latin typeface="Myriad Pro Condensed"/>
              </a:defRPr>
            </a:lvl3pPr>
            <a:lvl4pPr algn="ctr" defTabSz="457200" rtl="0" eaLnBrk="0" fontAlgn="base" hangingPunct="0">
              <a:spcBef>
                <a:spcPct val="0"/>
              </a:spcBef>
              <a:spcAft>
                <a:spcPct val="0"/>
              </a:spcAft>
              <a:defRPr sz="4400">
                <a:solidFill>
                  <a:srgbClr val="191919"/>
                </a:solidFill>
                <a:latin typeface="Myriad Pro Condensed"/>
              </a:defRPr>
            </a:lvl4pPr>
            <a:lvl5pPr algn="ctr" defTabSz="457200" rtl="0" eaLnBrk="0" fontAlgn="base" hangingPunct="0">
              <a:spcBef>
                <a:spcPct val="0"/>
              </a:spcBef>
              <a:spcAft>
                <a:spcPct val="0"/>
              </a:spcAft>
              <a:defRPr sz="4400">
                <a:solidFill>
                  <a:srgbClr val="191919"/>
                </a:solidFill>
                <a:latin typeface="Myriad Pro Condensed"/>
              </a:defRPr>
            </a:lvl5pPr>
            <a:lvl6pPr marL="457200" algn="ctr" defTabSz="457200" rtl="0" fontAlgn="base">
              <a:spcBef>
                <a:spcPct val="0"/>
              </a:spcBef>
              <a:spcAft>
                <a:spcPct val="0"/>
              </a:spcAft>
              <a:defRPr sz="4400">
                <a:solidFill>
                  <a:srgbClr val="191919"/>
                </a:solidFill>
                <a:latin typeface="Myriad Pro Condensed"/>
              </a:defRPr>
            </a:lvl6pPr>
            <a:lvl7pPr marL="914400" algn="ctr" defTabSz="457200" rtl="0" fontAlgn="base">
              <a:spcBef>
                <a:spcPct val="0"/>
              </a:spcBef>
              <a:spcAft>
                <a:spcPct val="0"/>
              </a:spcAft>
              <a:defRPr sz="4400">
                <a:solidFill>
                  <a:srgbClr val="191919"/>
                </a:solidFill>
                <a:latin typeface="Myriad Pro Condensed"/>
              </a:defRPr>
            </a:lvl7pPr>
            <a:lvl8pPr marL="1371600" algn="ctr" defTabSz="457200" rtl="0" fontAlgn="base">
              <a:spcBef>
                <a:spcPct val="0"/>
              </a:spcBef>
              <a:spcAft>
                <a:spcPct val="0"/>
              </a:spcAft>
              <a:defRPr sz="4400">
                <a:solidFill>
                  <a:srgbClr val="191919"/>
                </a:solidFill>
                <a:latin typeface="Myriad Pro Condensed"/>
              </a:defRPr>
            </a:lvl8pPr>
            <a:lvl9pPr marL="1828800" algn="ctr" defTabSz="457200" rtl="0" fontAlgn="base">
              <a:spcBef>
                <a:spcPct val="0"/>
              </a:spcBef>
              <a:spcAft>
                <a:spcPct val="0"/>
              </a:spcAft>
              <a:defRPr sz="4400">
                <a:solidFill>
                  <a:srgbClr val="191919"/>
                </a:solidFill>
                <a:latin typeface="Myriad Pro Condensed"/>
              </a:defRPr>
            </a:lvl9pPr>
          </a:lstStyle>
          <a:p>
            <a:pPr algn="r"/>
            <a:r>
              <a:rPr lang="en-US" altLang="en-US" sz="2400" b="1" dirty="0">
                <a:solidFill>
                  <a:schemeClr val="bg1"/>
                </a:solidFill>
              </a:rPr>
              <a:t>Traditional</a:t>
            </a:r>
          </a:p>
        </p:txBody>
      </p:sp>
      <p:sp>
        <p:nvSpPr>
          <p:cNvPr id="29826" name="TextBox 29825">
            <a:extLst>
              <a:ext uri="{FF2B5EF4-FFF2-40B4-BE49-F238E27FC236}">
                <a16:creationId xmlns:a16="http://schemas.microsoft.com/office/drawing/2014/main" id="{C127E0F5-E376-4EF9-A74C-F698E091441E}"/>
              </a:ext>
            </a:extLst>
          </p:cNvPr>
          <p:cNvSpPr txBox="1"/>
          <p:nvPr/>
        </p:nvSpPr>
        <p:spPr>
          <a:xfrm>
            <a:off x="1633268" y="1848929"/>
            <a:ext cx="6337539"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20000"/>
              </a:spcBef>
            </a:pPr>
            <a:r>
              <a:rPr lang="en-US" sz="2200" b="1" dirty="0">
                <a:latin typeface="Arial"/>
                <a:cs typeface="Arial"/>
              </a:rPr>
              <a:t>Clubs/Organizations Section: </a:t>
            </a:r>
            <a:r>
              <a:rPr lang="en-US" sz="2200" dirty="0">
                <a:latin typeface="Arial"/>
                <a:cs typeface="Arial"/>
              </a:rPr>
              <a:t>Records the happenings of the clubs that exist in your school (school sponsored and student sponsored).</a:t>
            </a:r>
            <a:endParaRPr lang="en-US" sz="2200" dirty="0">
              <a:cs typeface="Arial" panose="020B0604020202020204" pitchFamily="34" charset="0"/>
            </a:endParaRPr>
          </a:p>
        </p:txBody>
      </p:sp>
      <p:pic>
        <p:nvPicPr>
          <p:cNvPr id="29843" name="Picture 29843" descr="A close up of a logo&#10;&#10;Description generated with very high confidence">
            <a:extLst>
              <a:ext uri="{FF2B5EF4-FFF2-40B4-BE49-F238E27FC236}">
                <a16:creationId xmlns:a16="http://schemas.microsoft.com/office/drawing/2014/main" id="{A5EED88C-0CAD-4AF4-93EB-DF5929BE14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1230" y="1856117"/>
            <a:ext cx="845389" cy="845389"/>
          </a:xfrm>
          <a:prstGeom prst="rect">
            <a:avLst/>
          </a:prstGeom>
        </p:spPr>
      </p:pic>
      <p:pic>
        <p:nvPicPr>
          <p:cNvPr id="29845" name="Picture 29845" descr="A close up of a logo&#10;&#10;Description generated with very high confidence">
            <a:extLst>
              <a:ext uri="{FF2B5EF4-FFF2-40B4-BE49-F238E27FC236}">
                <a16:creationId xmlns:a16="http://schemas.microsoft.com/office/drawing/2014/main" id="{DC00064E-EEDD-4150-BBB1-F84CE3DE06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230" y="3523892"/>
            <a:ext cx="845390" cy="802257"/>
          </a:xfrm>
          <a:prstGeom prst="rect">
            <a:avLst/>
          </a:prstGeom>
        </p:spPr>
      </p:pic>
      <p:pic>
        <p:nvPicPr>
          <p:cNvPr id="29847" name="Picture 29847" descr="A close up of a logo&#10;&#10;Description generated with very high confidence">
            <a:extLst>
              <a:ext uri="{FF2B5EF4-FFF2-40B4-BE49-F238E27FC236}">
                <a16:creationId xmlns:a16="http://schemas.microsoft.com/office/drawing/2014/main" id="{6F78EEFA-2159-4656-84AD-CA0CF1A225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1230" y="5148532"/>
            <a:ext cx="845389" cy="802258"/>
          </a:xfrm>
          <a:prstGeom prst="rect">
            <a:avLst/>
          </a:prstGeom>
        </p:spPr>
      </p:pic>
      <p:sp>
        <p:nvSpPr>
          <p:cNvPr id="217" name="TextBox 216">
            <a:extLst>
              <a:ext uri="{FF2B5EF4-FFF2-40B4-BE49-F238E27FC236}">
                <a16:creationId xmlns:a16="http://schemas.microsoft.com/office/drawing/2014/main" id="{440EB350-62BD-4A65-B068-8BB505ADBD77}"/>
              </a:ext>
            </a:extLst>
          </p:cNvPr>
          <p:cNvSpPr txBox="1"/>
          <p:nvPr/>
        </p:nvSpPr>
        <p:spPr>
          <a:xfrm>
            <a:off x="1633267" y="3574211"/>
            <a:ext cx="633753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20000"/>
              </a:spcBef>
            </a:pPr>
            <a:r>
              <a:rPr lang="en-US" sz="2200" b="1" dirty="0">
                <a:latin typeface="Arial"/>
                <a:cs typeface="Arial"/>
              </a:rPr>
              <a:t>People Section: </a:t>
            </a:r>
            <a:r>
              <a:rPr lang="en-US" sz="2200" dirty="0">
                <a:latin typeface="Arial"/>
                <a:cs typeface="Arial"/>
              </a:rPr>
              <a:t>School “mug shots” of all students and staff in the school.</a:t>
            </a:r>
            <a:endParaRPr lang="en-US">
              <a:cs typeface="Arial" panose="020B0604020202020204" pitchFamily="34" charset="0"/>
            </a:endParaRPr>
          </a:p>
        </p:txBody>
      </p:sp>
      <p:sp>
        <p:nvSpPr>
          <p:cNvPr id="218" name="TextBox 217">
            <a:extLst>
              <a:ext uri="{FF2B5EF4-FFF2-40B4-BE49-F238E27FC236}">
                <a16:creationId xmlns:a16="http://schemas.microsoft.com/office/drawing/2014/main" id="{B0DA6BC7-3F5F-4147-9245-5E654A54E6D0}"/>
              </a:ext>
            </a:extLst>
          </p:cNvPr>
          <p:cNvSpPr txBox="1"/>
          <p:nvPr/>
        </p:nvSpPr>
        <p:spPr>
          <a:xfrm>
            <a:off x="1633266" y="5155720"/>
            <a:ext cx="6337539"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20000"/>
              </a:spcBef>
            </a:pPr>
            <a:r>
              <a:rPr lang="en-US" sz="2200" b="1" dirty="0">
                <a:latin typeface="Arial"/>
                <a:cs typeface="Arial"/>
              </a:rPr>
              <a:t>Student Life Section:</a:t>
            </a:r>
            <a:r>
              <a:rPr lang="en-US" sz="2200" dirty="0">
                <a:latin typeface="Arial"/>
                <a:cs typeface="Arial"/>
              </a:rPr>
              <a:t> Highlights activities that take place in the lives of students in and outside of school.</a:t>
            </a:r>
            <a:endParaRPr lang="en-US" dirty="0">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B01391-79F8-443A-BBC7-3FCD7DA0E717}"/>
              </a:ext>
            </a:extLst>
          </p:cNvPr>
          <p:cNvSpPr>
            <a:spLocks noGrp="1"/>
          </p:cNvSpPr>
          <p:nvPr>
            <p:ph type="title"/>
          </p:nvPr>
        </p:nvSpPr>
        <p:spPr bwMode="auto">
          <a:xfrm>
            <a:off x="1473693" y="251069"/>
            <a:ext cx="6276513" cy="7692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altLang="en-US" sz="3600" dirty="0">
                <a:solidFill>
                  <a:schemeClr val="bg1"/>
                </a:solidFill>
              </a:rPr>
              <a:t>SECTIONS OF THE BOOK</a:t>
            </a:r>
          </a:p>
        </p:txBody>
      </p:sp>
      <p:sp>
        <p:nvSpPr>
          <p:cNvPr id="5" name="Title 1">
            <a:extLst>
              <a:ext uri="{FF2B5EF4-FFF2-40B4-BE49-F238E27FC236}">
                <a16:creationId xmlns:a16="http://schemas.microsoft.com/office/drawing/2014/main" id="{B8F60C93-4539-4744-9BB9-2B08D0D2F627}"/>
              </a:ext>
            </a:extLst>
          </p:cNvPr>
          <p:cNvSpPr txBox="1">
            <a:spLocks/>
          </p:cNvSpPr>
          <p:nvPr/>
        </p:nvSpPr>
        <p:spPr bwMode="auto">
          <a:xfrm>
            <a:off x="1626093" y="731836"/>
            <a:ext cx="6113293" cy="3875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rgbClr val="191919"/>
                </a:solidFill>
                <a:latin typeface="Arial" panose="020B0604020202020204" pitchFamily="34" charset="0"/>
                <a:ea typeface="+mj-ea"/>
                <a:cs typeface="+mj-cs"/>
              </a:defRPr>
            </a:lvl1pPr>
            <a:lvl2pPr algn="ctr" defTabSz="457200" rtl="0" eaLnBrk="0" fontAlgn="base" hangingPunct="0">
              <a:spcBef>
                <a:spcPct val="0"/>
              </a:spcBef>
              <a:spcAft>
                <a:spcPct val="0"/>
              </a:spcAft>
              <a:defRPr sz="4400">
                <a:solidFill>
                  <a:srgbClr val="191919"/>
                </a:solidFill>
                <a:latin typeface="Myriad Pro Condensed"/>
              </a:defRPr>
            </a:lvl2pPr>
            <a:lvl3pPr algn="ctr" defTabSz="457200" rtl="0" eaLnBrk="0" fontAlgn="base" hangingPunct="0">
              <a:spcBef>
                <a:spcPct val="0"/>
              </a:spcBef>
              <a:spcAft>
                <a:spcPct val="0"/>
              </a:spcAft>
              <a:defRPr sz="4400">
                <a:solidFill>
                  <a:srgbClr val="191919"/>
                </a:solidFill>
                <a:latin typeface="Myriad Pro Condensed"/>
              </a:defRPr>
            </a:lvl3pPr>
            <a:lvl4pPr algn="ctr" defTabSz="457200" rtl="0" eaLnBrk="0" fontAlgn="base" hangingPunct="0">
              <a:spcBef>
                <a:spcPct val="0"/>
              </a:spcBef>
              <a:spcAft>
                <a:spcPct val="0"/>
              </a:spcAft>
              <a:defRPr sz="4400">
                <a:solidFill>
                  <a:srgbClr val="191919"/>
                </a:solidFill>
                <a:latin typeface="Myriad Pro Condensed"/>
              </a:defRPr>
            </a:lvl4pPr>
            <a:lvl5pPr algn="ctr" defTabSz="457200" rtl="0" eaLnBrk="0" fontAlgn="base" hangingPunct="0">
              <a:spcBef>
                <a:spcPct val="0"/>
              </a:spcBef>
              <a:spcAft>
                <a:spcPct val="0"/>
              </a:spcAft>
              <a:defRPr sz="4400">
                <a:solidFill>
                  <a:srgbClr val="191919"/>
                </a:solidFill>
                <a:latin typeface="Myriad Pro Condensed"/>
              </a:defRPr>
            </a:lvl5pPr>
            <a:lvl6pPr marL="457200" algn="ctr" defTabSz="457200" rtl="0" fontAlgn="base">
              <a:spcBef>
                <a:spcPct val="0"/>
              </a:spcBef>
              <a:spcAft>
                <a:spcPct val="0"/>
              </a:spcAft>
              <a:defRPr sz="4400">
                <a:solidFill>
                  <a:srgbClr val="191919"/>
                </a:solidFill>
                <a:latin typeface="Myriad Pro Condensed"/>
              </a:defRPr>
            </a:lvl6pPr>
            <a:lvl7pPr marL="914400" algn="ctr" defTabSz="457200" rtl="0" fontAlgn="base">
              <a:spcBef>
                <a:spcPct val="0"/>
              </a:spcBef>
              <a:spcAft>
                <a:spcPct val="0"/>
              </a:spcAft>
              <a:defRPr sz="4400">
                <a:solidFill>
                  <a:srgbClr val="191919"/>
                </a:solidFill>
                <a:latin typeface="Myriad Pro Condensed"/>
              </a:defRPr>
            </a:lvl7pPr>
            <a:lvl8pPr marL="1371600" algn="ctr" defTabSz="457200" rtl="0" fontAlgn="base">
              <a:spcBef>
                <a:spcPct val="0"/>
              </a:spcBef>
              <a:spcAft>
                <a:spcPct val="0"/>
              </a:spcAft>
              <a:defRPr sz="4400">
                <a:solidFill>
                  <a:srgbClr val="191919"/>
                </a:solidFill>
                <a:latin typeface="Myriad Pro Condensed"/>
              </a:defRPr>
            </a:lvl8pPr>
            <a:lvl9pPr marL="1828800" algn="ctr" defTabSz="457200" rtl="0" fontAlgn="base">
              <a:spcBef>
                <a:spcPct val="0"/>
              </a:spcBef>
              <a:spcAft>
                <a:spcPct val="0"/>
              </a:spcAft>
              <a:defRPr sz="4400">
                <a:solidFill>
                  <a:srgbClr val="191919"/>
                </a:solidFill>
                <a:latin typeface="Myriad Pro Condensed"/>
              </a:defRPr>
            </a:lvl9pPr>
          </a:lstStyle>
          <a:p>
            <a:pPr algn="r"/>
            <a:r>
              <a:rPr lang="en-US" altLang="en-US" sz="2400" b="1" dirty="0">
                <a:solidFill>
                  <a:schemeClr val="bg1"/>
                </a:solidFill>
              </a:rPr>
              <a:t>Sports</a:t>
            </a:r>
          </a:p>
        </p:txBody>
      </p:sp>
      <p:pic>
        <p:nvPicPr>
          <p:cNvPr id="6" name="017890-14_086_8-C-D.44A.jpg">
            <a:extLst>
              <a:ext uri="{FF2B5EF4-FFF2-40B4-BE49-F238E27FC236}">
                <a16:creationId xmlns:a16="http://schemas.microsoft.com/office/drawing/2014/main" id="{04EA1A89-AC56-4080-B7C2-54E4D29D2E4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5111" y="1488983"/>
            <a:ext cx="7199250" cy="47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0" name="TextBox 9">
            <a:extLst>
              <a:ext uri="{FF2B5EF4-FFF2-40B4-BE49-F238E27FC236}">
                <a16:creationId xmlns:a16="http://schemas.microsoft.com/office/drawing/2014/main" id="{87382AD3-06C6-46BD-A6A8-703D76244ABC}"/>
              </a:ext>
            </a:extLst>
          </p:cNvPr>
          <p:cNvSpPr txBox="1"/>
          <p:nvPr/>
        </p:nvSpPr>
        <p:spPr>
          <a:xfrm>
            <a:off x="439948" y="6334665"/>
            <a:ext cx="452599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cs typeface="Arial"/>
              </a:rPr>
              <a:t>Del Oro High School / CA</a:t>
            </a:r>
            <a:endParaRPr lang="en-US" dirty="0"/>
          </a:p>
        </p:txBody>
      </p:sp>
    </p:spTree>
    <p:extLst>
      <p:ext uri="{BB962C8B-B14F-4D97-AF65-F5344CB8AC3E}">
        <p14:creationId xmlns:p14="http://schemas.microsoft.com/office/powerpoint/2010/main" val="2964776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B01391-79F8-443A-BBC7-3FCD7DA0E717}"/>
              </a:ext>
            </a:extLst>
          </p:cNvPr>
          <p:cNvSpPr>
            <a:spLocks noGrp="1"/>
          </p:cNvSpPr>
          <p:nvPr>
            <p:ph type="title"/>
          </p:nvPr>
        </p:nvSpPr>
        <p:spPr bwMode="auto">
          <a:xfrm>
            <a:off x="1473693" y="251069"/>
            <a:ext cx="6276513" cy="7692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altLang="en-US" sz="3600" dirty="0">
                <a:solidFill>
                  <a:schemeClr val="bg1"/>
                </a:solidFill>
              </a:rPr>
              <a:t>SECTIONS OF THE BOOK</a:t>
            </a:r>
          </a:p>
        </p:txBody>
      </p:sp>
      <p:sp>
        <p:nvSpPr>
          <p:cNvPr id="5" name="Title 1">
            <a:extLst>
              <a:ext uri="{FF2B5EF4-FFF2-40B4-BE49-F238E27FC236}">
                <a16:creationId xmlns:a16="http://schemas.microsoft.com/office/drawing/2014/main" id="{B8F60C93-4539-4744-9BB9-2B08D0D2F627}"/>
              </a:ext>
            </a:extLst>
          </p:cNvPr>
          <p:cNvSpPr txBox="1">
            <a:spLocks/>
          </p:cNvSpPr>
          <p:nvPr/>
        </p:nvSpPr>
        <p:spPr bwMode="auto">
          <a:xfrm>
            <a:off x="1626093" y="731836"/>
            <a:ext cx="6113293" cy="3875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rgbClr val="191919"/>
                </a:solidFill>
                <a:latin typeface="Arial" panose="020B0604020202020204" pitchFamily="34" charset="0"/>
                <a:ea typeface="+mj-ea"/>
                <a:cs typeface="+mj-cs"/>
              </a:defRPr>
            </a:lvl1pPr>
            <a:lvl2pPr algn="ctr" defTabSz="457200" rtl="0" eaLnBrk="0" fontAlgn="base" hangingPunct="0">
              <a:spcBef>
                <a:spcPct val="0"/>
              </a:spcBef>
              <a:spcAft>
                <a:spcPct val="0"/>
              </a:spcAft>
              <a:defRPr sz="4400">
                <a:solidFill>
                  <a:srgbClr val="191919"/>
                </a:solidFill>
                <a:latin typeface="Myriad Pro Condensed"/>
              </a:defRPr>
            </a:lvl2pPr>
            <a:lvl3pPr algn="ctr" defTabSz="457200" rtl="0" eaLnBrk="0" fontAlgn="base" hangingPunct="0">
              <a:spcBef>
                <a:spcPct val="0"/>
              </a:spcBef>
              <a:spcAft>
                <a:spcPct val="0"/>
              </a:spcAft>
              <a:defRPr sz="4400">
                <a:solidFill>
                  <a:srgbClr val="191919"/>
                </a:solidFill>
                <a:latin typeface="Myriad Pro Condensed"/>
              </a:defRPr>
            </a:lvl3pPr>
            <a:lvl4pPr algn="ctr" defTabSz="457200" rtl="0" eaLnBrk="0" fontAlgn="base" hangingPunct="0">
              <a:spcBef>
                <a:spcPct val="0"/>
              </a:spcBef>
              <a:spcAft>
                <a:spcPct val="0"/>
              </a:spcAft>
              <a:defRPr sz="4400">
                <a:solidFill>
                  <a:srgbClr val="191919"/>
                </a:solidFill>
                <a:latin typeface="Myriad Pro Condensed"/>
              </a:defRPr>
            </a:lvl4pPr>
            <a:lvl5pPr algn="ctr" defTabSz="457200" rtl="0" eaLnBrk="0" fontAlgn="base" hangingPunct="0">
              <a:spcBef>
                <a:spcPct val="0"/>
              </a:spcBef>
              <a:spcAft>
                <a:spcPct val="0"/>
              </a:spcAft>
              <a:defRPr sz="4400">
                <a:solidFill>
                  <a:srgbClr val="191919"/>
                </a:solidFill>
                <a:latin typeface="Myriad Pro Condensed"/>
              </a:defRPr>
            </a:lvl5pPr>
            <a:lvl6pPr marL="457200" algn="ctr" defTabSz="457200" rtl="0" fontAlgn="base">
              <a:spcBef>
                <a:spcPct val="0"/>
              </a:spcBef>
              <a:spcAft>
                <a:spcPct val="0"/>
              </a:spcAft>
              <a:defRPr sz="4400">
                <a:solidFill>
                  <a:srgbClr val="191919"/>
                </a:solidFill>
                <a:latin typeface="Myriad Pro Condensed"/>
              </a:defRPr>
            </a:lvl6pPr>
            <a:lvl7pPr marL="914400" algn="ctr" defTabSz="457200" rtl="0" fontAlgn="base">
              <a:spcBef>
                <a:spcPct val="0"/>
              </a:spcBef>
              <a:spcAft>
                <a:spcPct val="0"/>
              </a:spcAft>
              <a:defRPr sz="4400">
                <a:solidFill>
                  <a:srgbClr val="191919"/>
                </a:solidFill>
                <a:latin typeface="Myriad Pro Condensed"/>
              </a:defRPr>
            </a:lvl7pPr>
            <a:lvl8pPr marL="1371600" algn="ctr" defTabSz="457200" rtl="0" fontAlgn="base">
              <a:spcBef>
                <a:spcPct val="0"/>
              </a:spcBef>
              <a:spcAft>
                <a:spcPct val="0"/>
              </a:spcAft>
              <a:defRPr sz="4400">
                <a:solidFill>
                  <a:srgbClr val="191919"/>
                </a:solidFill>
                <a:latin typeface="Myriad Pro Condensed"/>
              </a:defRPr>
            </a:lvl8pPr>
            <a:lvl9pPr marL="1828800" algn="ctr" defTabSz="457200" rtl="0" fontAlgn="base">
              <a:spcBef>
                <a:spcPct val="0"/>
              </a:spcBef>
              <a:spcAft>
                <a:spcPct val="0"/>
              </a:spcAft>
              <a:defRPr sz="4400">
                <a:solidFill>
                  <a:srgbClr val="191919"/>
                </a:solidFill>
                <a:latin typeface="Myriad Pro Condensed"/>
              </a:defRPr>
            </a:lvl9pPr>
          </a:lstStyle>
          <a:p>
            <a:pPr algn="r"/>
            <a:r>
              <a:rPr lang="en-US" altLang="en-US" sz="2400" b="1" dirty="0">
                <a:solidFill>
                  <a:schemeClr val="bg1"/>
                </a:solidFill>
                <a:latin typeface="Arial"/>
                <a:cs typeface="Arial"/>
              </a:rPr>
              <a:t>Student Life</a:t>
            </a:r>
            <a:endParaRPr lang="en-US" dirty="0">
              <a:solidFill>
                <a:schemeClr val="bg1"/>
              </a:solidFill>
              <a:cs typeface="Arial" panose="020B0604020202020204" pitchFamily="34" charset="0"/>
            </a:endParaRPr>
          </a:p>
          <a:p>
            <a:pPr algn="r"/>
            <a:endParaRPr lang="en-US" altLang="en-US" sz="2400" b="1" dirty="0">
              <a:solidFill>
                <a:schemeClr val="bg1"/>
              </a:solidFill>
              <a:cs typeface="Arial"/>
            </a:endParaRPr>
          </a:p>
        </p:txBody>
      </p:sp>
      <p:sp>
        <p:nvSpPr>
          <p:cNvPr id="10" name="TextBox 9">
            <a:extLst>
              <a:ext uri="{FF2B5EF4-FFF2-40B4-BE49-F238E27FC236}">
                <a16:creationId xmlns:a16="http://schemas.microsoft.com/office/drawing/2014/main" id="{87382AD3-06C6-46BD-A6A8-703D76244ABC}"/>
              </a:ext>
            </a:extLst>
          </p:cNvPr>
          <p:cNvSpPr txBox="1"/>
          <p:nvPr/>
        </p:nvSpPr>
        <p:spPr>
          <a:xfrm>
            <a:off x="439948" y="6334665"/>
            <a:ext cx="452599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cs typeface="Arial"/>
              </a:rPr>
              <a:t>Dos Pueblos High School / CA</a:t>
            </a:r>
            <a:endParaRPr lang="en-US" dirty="0"/>
          </a:p>
        </p:txBody>
      </p:sp>
      <p:pic>
        <p:nvPicPr>
          <p:cNvPr id="3" name="Picture 5" descr="A screenshot of a newspaper&#10;&#10;Description generated with very high confidence">
            <a:extLst>
              <a:ext uri="{FF2B5EF4-FFF2-40B4-BE49-F238E27FC236}">
                <a16:creationId xmlns:a16="http://schemas.microsoft.com/office/drawing/2014/main" id="{BC99CB84-FF9A-40A0-BD23-EA03FAB634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4042" y="1416298"/>
            <a:ext cx="7213032" cy="4804431"/>
          </a:xfrm>
          <a:prstGeom prst="rect">
            <a:avLst/>
          </a:prstGeom>
        </p:spPr>
      </p:pic>
    </p:spTree>
    <p:extLst>
      <p:ext uri="{BB962C8B-B14F-4D97-AF65-F5344CB8AC3E}">
        <p14:creationId xmlns:p14="http://schemas.microsoft.com/office/powerpoint/2010/main" val="2260322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B01391-79F8-443A-BBC7-3FCD7DA0E717}"/>
              </a:ext>
            </a:extLst>
          </p:cNvPr>
          <p:cNvSpPr>
            <a:spLocks noGrp="1"/>
          </p:cNvSpPr>
          <p:nvPr>
            <p:ph type="title"/>
          </p:nvPr>
        </p:nvSpPr>
        <p:spPr bwMode="auto">
          <a:xfrm>
            <a:off x="1473693" y="251069"/>
            <a:ext cx="6276513" cy="7692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altLang="en-US" sz="3600" dirty="0">
                <a:solidFill>
                  <a:schemeClr val="bg1"/>
                </a:solidFill>
              </a:rPr>
              <a:t>SECTIONS OF THE BOOK</a:t>
            </a:r>
          </a:p>
        </p:txBody>
      </p:sp>
      <p:sp>
        <p:nvSpPr>
          <p:cNvPr id="5" name="Title 1">
            <a:extLst>
              <a:ext uri="{FF2B5EF4-FFF2-40B4-BE49-F238E27FC236}">
                <a16:creationId xmlns:a16="http://schemas.microsoft.com/office/drawing/2014/main" id="{B8F60C93-4539-4744-9BB9-2B08D0D2F627}"/>
              </a:ext>
            </a:extLst>
          </p:cNvPr>
          <p:cNvSpPr txBox="1">
            <a:spLocks/>
          </p:cNvSpPr>
          <p:nvPr/>
        </p:nvSpPr>
        <p:spPr bwMode="auto">
          <a:xfrm>
            <a:off x="1626093" y="731836"/>
            <a:ext cx="6113293" cy="3875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rgbClr val="191919"/>
                </a:solidFill>
                <a:latin typeface="Arial" panose="020B0604020202020204" pitchFamily="34" charset="0"/>
                <a:ea typeface="+mj-ea"/>
                <a:cs typeface="+mj-cs"/>
              </a:defRPr>
            </a:lvl1pPr>
            <a:lvl2pPr algn="ctr" defTabSz="457200" rtl="0" eaLnBrk="0" fontAlgn="base" hangingPunct="0">
              <a:spcBef>
                <a:spcPct val="0"/>
              </a:spcBef>
              <a:spcAft>
                <a:spcPct val="0"/>
              </a:spcAft>
              <a:defRPr sz="4400">
                <a:solidFill>
                  <a:srgbClr val="191919"/>
                </a:solidFill>
                <a:latin typeface="Myriad Pro Condensed"/>
              </a:defRPr>
            </a:lvl2pPr>
            <a:lvl3pPr algn="ctr" defTabSz="457200" rtl="0" eaLnBrk="0" fontAlgn="base" hangingPunct="0">
              <a:spcBef>
                <a:spcPct val="0"/>
              </a:spcBef>
              <a:spcAft>
                <a:spcPct val="0"/>
              </a:spcAft>
              <a:defRPr sz="4400">
                <a:solidFill>
                  <a:srgbClr val="191919"/>
                </a:solidFill>
                <a:latin typeface="Myriad Pro Condensed"/>
              </a:defRPr>
            </a:lvl3pPr>
            <a:lvl4pPr algn="ctr" defTabSz="457200" rtl="0" eaLnBrk="0" fontAlgn="base" hangingPunct="0">
              <a:spcBef>
                <a:spcPct val="0"/>
              </a:spcBef>
              <a:spcAft>
                <a:spcPct val="0"/>
              </a:spcAft>
              <a:defRPr sz="4400">
                <a:solidFill>
                  <a:srgbClr val="191919"/>
                </a:solidFill>
                <a:latin typeface="Myriad Pro Condensed"/>
              </a:defRPr>
            </a:lvl4pPr>
            <a:lvl5pPr algn="ctr" defTabSz="457200" rtl="0" eaLnBrk="0" fontAlgn="base" hangingPunct="0">
              <a:spcBef>
                <a:spcPct val="0"/>
              </a:spcBef>
              <a:spcAft>
                <a:spcPct val="0"/>
              </a:spcAft>
              <a:defRPr sz="4400">
                <a:solidFill>
                  <a:srgbClr val="191919"/>
                </a:solidFill>
                <a:latin typeface="Myriad Pro Condensed"/>
              </a:defRPr>
            </a:lvl5pPr>
            <a:lvl6pPr marL="457200" algn="ctr" defTabSz="457200" rtl="0" fontAlgn="base">
              <a:spcBef>
                <a:spcPct val="0"/>
              </a:spcBef>
              <a:spcAft>
                <a:spcPct val="0"/>
              </a:spcAft>
              <a:defRPr sz="4400">
                <a:solidFill>
                  <a:srgbClr val="191919"/>
                </a:solidFill>
                <a:latin typeface="Myriad Pro Condensed"/>
              </a:defRPr>
            </a:lvl6pPr>
            <a:lvl7pPr marL="914400" algn="ctr" defTabSz="457200" rtl="0" fontAlgn="base">
              <a:spcBef>
                <a:spcPct val="0"/>
              </a:spcBef>
              <a:spcAft>
                <a:spcPct val="0"/>
              </a:spcAft>
              <a:defRPr sz="4400">
                <a:solidFill>
                  <a:srgbClr val="191919"/>
                </a:solidFill>
                <a:latin typeface="Myriad Pro Condensed"/>
              </a:defRPr>
            </a:lvl7pPr>
            <a:lvl8pPr marL="1371600" algn="ctr" defTabSz="457200" rtl="0" fontAlgn="base">
              <a:spcBef>
                <a:spcPct val="0"/>
              </a:spcBef>
              <a:spcAft>
                <a:spcPct val="0"/>
              </a:spcAft>
              <a:defRPr sz="4400">
                <a:solidFill>
                  <a:srgbClr val="191919"/>
                </a:solidFill>
                <a:latin typeface="Myriad Pro Condensed"/>
              </a:defRPr>
            </a:lvl8pPr>
            <a:lvl9pPr marL="1828800" algn="ctr" defTabSz="457200" rtl="0" fontAlgn="base">
              <a:spcBef>
                <a:spcPct val="0"/>
              </a:spcBef>
              <a:spcAft>
                <a:spcPct val="0"/>
              </a:spcAft>
              <a:defRPr sz="4400">
                <a:solidFill>
                  <a:srgbClr val="191919"/>
                </a:solidFill>
                <a:latin typeface="Myriad Pro Condensed"/>
              </a:defRPr>
            </a:lvl9pPr>
          </a:lstStyle>
          <a:p>
            <a:pPr algn="r"/>
            <a:r>
              <a:rPr lang="en-US" altLang="en-US" sz="2400" b="1" dirty="0">
                <a:solidFill>
                  <a:schemeClr val="bg1"/>
                </a:solidFill>
                <a:latin typeface="Arial"/>
                <a:cs typeface="Arial"/>
              </a:rPr>
              <a:t>Organizations</a:t>
            </a:r>
            <a:endParaRPr lang="en-US" dirty="0"/>
          </a:p>
        </p:txBody>
      </p:sp>
      <p:pic>
        <p:nvPicPr>
          <p:cNvPr id="6" name="017890-14_086_8-C-D.44A.jpg">
            <a:extLst>
              <a:ext uri="{FF2B5EF4-FFF2-40B4-BE49-F238E27FC236}">
                <a16:creationId xmlns:a16="http://schemas.microsoft.com/office/drawing/2014/main" id="{04EA1A89-AC56-4080-B7C2-54E4D29D2E4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5111" y="1488983"/>
            <a:ext cx="7199250" cy="47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0" name="TextBox 9">
            <a:extLst>
              <a:ext uri="{FF2B5EF4-FFF2-40B4-BE49-F238E27FC236}">
                <a16:creationId xmlns:a16="http://schemas.microsoft.com/office/drawing/2014/main" id="{87382AD3-06C6-46BD-A6A8-703D76244ABC}"/>
              </a:ext>
            </a:extLst>
          </p:cNvPr>
          <p:cNvSpPr txBox="1"/>
          <p:nvPr/>
        </p:nvSpPr>
        <p:spPr>
          <a:xfrm>
            <a:off x="439948" y="6334665"/>
            <a:ext cx="452599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cs typeface="Arial"/>
              </a:rPr>
              <a:t>Alpharetta High School / GA</a:t>
            </a:r>
            <a:endParaRPr lang="en-US" dirty="0"/>
          </a:p>
        </p:txBody>
      </p:sp>
      <p:pic>
        <p:nvPicPr>
          <p:cNvPr id="2" name="017890-14_026_8-C-D.14A.jpg" descr="A close up of a newspaper&#10;&#10;Description generated with high confidence">
            <a:extLst>
              <a:ext uri="{FF2B5EF4-FFF2-40B4-BE49-F238E27FC236}">
                <a16:creationId xmlns:a16="http://schemas.microsoft.com/office/drawing/2014/main" id="{60947F85-45B4-4E84-910F-286E5E0D28F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0414" y="1482867"/>
            <a:ext cx="7215718" cy="4761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9" name="Picture 10" descr="A close up of a newspaper&#10;&#10;Description generated with high confidence">
            <a:extLst>
              <a:ext uri="{FF2B5EF4-FFF2-40B4-BE49-F238E27FC236}">
                <a16:creationId xmlns:a16="http://schemas.microsoft.com/office/drawing/2014/main" id="{70426D6E-0E65-4219-B27A-7E2AAE0945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5730" y="1492924"/>
            <a:ext cx="7200261" cy="4778889"/>
          </a:xfrm>
          <a:prstGeom prst="rect">
            <a:avLst/>
          </a:prstGeom>
        </p:spPr>
      </p:pic>
    </p:spTree>
    <p:extLst>
      <p:ext uri="{BB962C8B-B14F-4D97-AF65-F5344CB8AC3E}">
        <p14:creationId xmlns:p14="http://schemas.microsoft.com/office/powerpoint/2010/main" val="2964008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B01391-79F8-443A-BBC7-3FCD7DA0E717}"/>
              </a:ext>
            </a:extLst>
          </p:cNvPr>
          <p:cNvSpPr>
            <a:spLocks noGrp="1"/>
          </p:cNvSpPr>
          <p:nvPr>
            <p:ph type="title"/>
          </p:nvPr>
        </p:nvSpPr>
        <p:spPr bwMode="auto">
          <a:xfrm>
            <a:off x="1473693" y="251069"/>
            <a:ext cx="6276513" cy="7692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altLang="en-US" sz="3600" dirty="0">
                <a:solidFill>
                  <a:schemeClr val="bg1"/>
                </a:solidFill>
              </a:rPr>
              <a:t>SECTIONS OF THE BOOK</a:t>
            </a:r>
          </a:p>
        </p:txBody>
      </p:sp>
      <p:sp>
        <p:nvSpPr>
          <p:cNvPr id="5" name="Title 1">
            <a:extLst>
              <a:ext uri="{FF2B5EF4-FFF2-40B4-BE49-F238E27FC236}">
                <a16:creationId xmlns:a16="http://schemas.microsoft.com/office/drawing/2014/main" id="{B8F60C93-4539-4744-9BB9-2B08D0D2F627}"/>
              </a:ext>
            </a:extLst>
          </p:cNvPr>
          <p:cNvSpPr txBox="1">
            <a:spLocks/>
          </p:cNvSpPr>
          <p:nvPr/>
        </p:nvSpPr>
        <p:spPr bwMode="auto">
          <a:xfrm>
            <a:off x="1626093" y="731836"/>
            <a:ext cx="6113293" cy="3875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rgbClr val="191919"/>
                </a:solidFill>
                <a:latin typeface="Arial" panose="020B0604020202020204" pitchFamily="34" charset="0"/>
                <a:ea typeface="+mj-ea"/>
                <a:cs typeface="+mj-cs"/>
              </a:defRPr>
            </a:lvl1pPr>
            <a:lvl2pPr algn="ctr" defTabSz="457200" rtl="0" eaLnBrk="0" fontAlgn="base" hangingPunct="0">
              <a:spcBef>
                <a:spcPct val="0"/>
              </a:spcBef>
              <a:spcAft>
                <a:spcPct val="0"/>
              </a:spcAft>
              <a:defRPr sz="4400">
                <a:solidFill>
                  <a:srgbClr val="191919"/>
                </a:solidFill>
                <a:latin typeface="Myriad Pro Condensed"/>
              </a:defRPr>
            </a:lvl2pPr>
            <a:lvl3pPr algn="ctr" defTabSz="457200" rtl="0" eaLnBrk="0" fontAlgn="base" hangingPunct="0">
              <a:spcBef>
                <a:spcPct val="0"/>
              </a:spcBef>
              <a:spcAft>
                <a:spcPct val="0"/>
              </a:spcAft>
              <a:defRPr sz="4400">
                <a:solidFill>
                  <a:srgbClr val="191919"/>
                </a:solidFill>
                <a:latin typeface="Myriad Pro Condensed"/>
              </a:defRPr>
            </a:lvl3pPr>
            <a:lvl4pPr algn="ctr" defTabSz="457200" rtl="0" eaLnBrk="0" fontAlgn="base" hangingPunct="0">
              <a:spcBef>
                <a:spcPct val="0"/>
              </a:spcBef>
              <a:spcAft>
                <a:spcPct val="0"/>
              </a:spcAft>
              <a:defRPr sz="4400">
                <a:solidFill>
                  <a:srgbClr val="191919"/>
                </a:solidFill>
                <a:latin typeface="Myriad Pro Condensed"/>
              </a:defRPr>
            </a:lvl4pPr>
            <a:lvl5pPr algn="ctr" defTabSz="457200" rtl="0" eaLnBrk="0" fontAlgn="base" hangingPunct="0">
              <a:spcBef>
                <a:spcPct val="0"/>
              </a:spcBef>
              <a:spcAft>
                <a:spcPct val="0"/>
              </a:spcAft>
              <a:defRPr sz="4400">
                <a:solidFill>
                  <a:srgbClr val="191919"/>
                </a:solidFill>
                <a:latin typeface="Myriad Pro Condensed"/>
              </a:defRPr>
            </a:lvl5pPr>
            <a:lvl6pPr marL="457200" algn="ctr" defTabSz="457200" rtl="0" fontAlgn="base">
              <a:spcBef>
                <a:spcPct val="0"/>
              </a:spcBef>
              <a:spcAft>
                <a:spcPct val="0"/>
              </a:spcAft>
              <a:defRPr sz="4400">
                <a:solidFill>
                  <a:srgbClr val="191919"/>
                </a:solidFill>
                <a:latin typeface="Myriad Pro Condensed"/>
              </a:defRPr>
            </a:lvl6pPr>
            <a:lvl7pPr marL="914400" algn="ctr" defTabSz="457200" rtl="0" fontAlgn="base">
              <a:spcBef>
                <a:spcPct val="0"/>
              </a:spcBef>
              <a:spcAft>
                <a:spcPct val="0"/>
              </a:spcAft>
              <a:defRPr sz="4400">
                <a:solidFill>
                  <a:srgbClr val="191919"/>
                </a:solidFill>
                <a:latin typeface="Myriad Pro Condensed"/>
              </a:defRPr>
            </a:lvl7pPr>
            <a:lvl8pPr marL="1371600" algn="ctr" defTabSz="457200" rtl="0" fontAlgn="base">
              <a:spcBef>
                <a:spcPct val="0"/>
              </a:spcBef>
              <a:spcAft>
                <a:spcPct val="0"/>
              </a:spcAft>
              <a:defRPr sz="4400">
                <a:solidFill>
                  <a:srgbClr val="191919"/>
                </a:solidFill>
                <a:latin typeface="Myriad Pro Condensed"/>
              </a:defRPr>
            </a:lvl8pPr>
            <a:lvl9pPr marL="1828800" algn="ctr" defTabSz="457200" rtl="0" fontAlgn="base">
              <a:spcBef>
                <a:spcPct val="0"/>
              </a:spcBef>
              <a:spcAft>
                <a:spcPct val="0"/>
              </a:spcAft>
              <a:defRPr sz="4400">
                <a:solidFill>
                  <a:srgbClr val="191919"/>
                </a:solidFill>
                <a:latin typeface="Myriad Pro Condensed"/>
              </a:defRPr>
            </a:lvl9pPr>
          </a:lstStyle>
          <a:p>
            <a:pPr algn="r"/>
            <a:r>
              <a:rPr lang="en-US" altLang="en-US" sz="2400" b="1" dirty="0">
                <a:solidFill>
                  <a:schemeClr val="bg1"/>
                </a:solidFill>
                <a:latin typeface="Arial"/>
                <a:cs typeface="Arial"/>
              </a:rPr>
              <a:t>People</a:t>
            </a:r>
            <a:endParaRPr lang="en-US" dirty="0"/>
          </a:p>
        </p:txBody>
      </p:sp>
      <p:sp>
        <p:nvSpPr>
          <p:cNvPr id="10" name="TextBox 9">
            <a:extLst>
              <a:ext uri="{FF2B5EF4-FFF2-40B4-BE49-F238E27FC236}">
                <a16:creationId xmlns:a16="http://schemas.microsoft.com/office/drawing/2014/main" id="{87382AD3-06C6-46BD-A6A8-703D76244ABC}"/>
              </a:ext>
            </a:extLst>
          </p:cNvPr>
          <p:cNvSpPr txBox="1"/>
          <p:nvPr/>
        </p:nvSpPr>
        <p:spPr>
          <a:xfrm>
            <a:off x="439948" y="6334665"/>
            <a:ext cx="452599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cs typeface="Arial"/>
              </a:rPr>
              <a:t>Coppell High School / TX</a:t>
            </a:r>
            <a:endParaRPr lang="en-US" dirty="0">
              <a:cs typeface="Arial" panose="020B0604020202020204" pitchFamily="34" charset="0"/>
            </a:endParaRPr>
          </a:p>
        </p:txBody>
      </p:sp>
      <p:pic>
        <p:nvPicPr>
          <p:cNvPr id="7" name="017890-14_194_8-C-D.98A.jpg" descr="A close up of a keyboard&#10;&#10;Description generated with high confidence">
            <a:extLst>
              <a:ext uri="{FF2B5EF4-FFF2-40B4-BE49-F238E27FC236}">
                <a16:creationId xmlns:a16="http://schemas.microsoft.com/office/drawing/2014/main" id="{C7BCCFA1-6085-49BE-A86D-18E40A567E7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1016" y="1511226"/>
            <a:ext cx="7213704" cy="475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 name="Picture 7" descr="A close up of a keyboard&#10;&#10;Description generated with high confidence">
            <a:extLst>
              <a:ext uri="{FF2B5EF4-FFF2-40B4-BE49-F238E27FC236}">
                <a16:creationId xmlns:a16="http://schemas.microsoft.com/office/drawing/2014/main" id="{DB93481F-80E1-4F70-9907-7F8F3B5277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7473" y="1501262"/>
            <a:ext cx="7276887" cy="4829973"/>
          </a:xfrm>
          <a:prstGeom prst="rect">
            <a:avLst/>
          </a:prstGeom>
        </p:spPr>
      </p:pic>
    </p:spTree>
    <p:extLst>
      <p:ext uri="{BB962C8B-B14F-4D97-AF65-F5344CB8AC3E}">
        <p14:creationId xmlns:p14="http://schemas.microsoft.com/office/powerpoint/2010/main" val="745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a:extLst>
              <a:ext uri="{FF2B5EF4-FFF2-40B4-BE49-F238E27FC236}">
                <a16:creationId xmlns:a16="http://schemas.microsoft.com/office/drawing/2014/main" id="{5BFC007A-616D-4667-8B96-9157A03DF1A0}"/>
              </a:ext>
            </a:extLst>
          </p:cNvPr>
          <p:cNvSpPr>
            <a:spLocks noGrp="1" noChangeArrowheads="1"/>
          </p:cNvSpPr>
          <p:nvPr>
            <p:ph idx="1"/>
          </p:nvPr>
        </p:nvSpPr>
        <p:spPr bwMode="auto">
          <a:xfrm>
            <a:off x="533459" y="3023558"/>
            <a:ext cx="7908925" cy="36201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endParaRPr lang="en-US" sz="2200" dirty="0">
              <a:cs typeface="Arial"/>
            </a:endParaRPr>
          </a:p>
          <a:p>
            <a:r>
              <a:rPr lang="en-US" sz="2200" dirty="0">
                <a:latin typeface="Arial"/>
                <a:cs typeface="Arial"/>
              </a:rPr>
              <a:t>The book can be structured by seasons, months, weeks or days.</a:t>
            </a:r>
          </a:p>
          <a:p>
            <a:r>
              <a:rPr lang="en-US" sz="2200" dirty="0">
                <a:latin typeface="Arial"/>
                <a:cs typeface="Arial"/>
              </a:rPr>
              <a:t>One of the biggest advantages is that it is easier to meet deadlines because the yearbook staff is taking photos, gathering stories and creating spreads as events unfold. </a:t>
            </a:r>
            <a:endParaRPr lang="en-US" altLang="en-US" sz="1400" dirty="0"/>
          </a:p>
        </p:txBody>
      </p:sp>
      <p:sp>
        <p:nvSpPr>
          <p:cNvPr id="6" name="Title 1">
            <a:extLst>
              <a:ext uri="{FF2B5EF4-FFF2-40B4-BE49-F238E27FC236}">
                <a16:creationId xmlns:a16="http://schemas.microsoft.com/office/drawing/2014/main" id="{5292A810-D425-4F9B-8955-2CC79E725C27}"/>
              </a:ext>
            </a:extLst>
          </p:cNvPr>
          <p:cNvSpPr txBox="1">
            <a:spLocks/>
          </p:cNvSpPr>
          <p:nvPr/>
        </p:nvSpPr>
        <p:spPr bwMode="auto">
          <a:xfrm>
            <a:off x="1473693" y="251069"/>
            <a:ext cx="6276513" cy="7692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rgbClr val="191919"/>
                </a:solidFill>
                <a:latin typeface="Arial" panose="020B0604020202020204" pitchFamily="34" charset="0"/>
                <a:ea typeface="+mj-ea"/>
                <a:cs typeface="+mj-cs"/>
              </a:defRPr>
            </a:lvl1pPr>
            <a:lvl2pPr algn="ctr" defTabSz="457200" rtl="0" eaLnBrk="0" fontAlgn="base" hangingPunct="0">
              <a:spcBef>
                <a:spcPct val="0"/>
              </a:spcBef>
              <a:spcAft>
                <a:spcPct val="0"/>
              </a:spcAft>
              <a:defRPr sz="4400">
                <a:solidFill>
                  <a:srgbClr val="191919"/>
                </a:solidFill>
                <a:latin typeface="Myriad Pro Condensed"/>
              </a:defRPr>
            </a:lvl2pPr>
            <a:lvl3pPr algn="ctr" defTabSz="457200" rtl="0" eaLnBrk="0" fontAlgn="base" hangingPunct="0">
              <a:spcBef>
                <a:spcPct val="0"/>
              </a:spcBef>
              <a:spcAft>
                <a:spcPct val="0"/>
              </a:spcAft>
              <a:defRPr sz="4400">
                <a:solidFill>
                  <a:srgbClr val="191919"/>
                </a:solidFill>
                <a:latin typeface="Myriad Pro Condensed"/>
              </a:defRPr>
            </a:lvl3pPr>
            <a:lvl4pPr algn="ctr" defTabSz="457200" rtl="0" eaLnBrk="0" fontAlgn="base" hangingPunct="0">
              <a:spcBef>
                <a:spcPct val="0"/>
              </a:spcBef>
              <a:spcAft>
                <a:spcPct val="0"/>
              </a:spcAft>
              <a:defRPr sz="4400">
                <a:solidFill>
                  <a:srgbClr val="191919"/>
                </a:solidFill>
                <a:latin typeface="Myriad Pro Condensed"/>
              </a:defRPr>
            </a:lvl4pPr>
            <a:lvl5pPr algn="ctr" defTabSz="457200" rtl="0" eaLnBrk="0" fontAlgn="base" hangingPunct="0">
              <a:spcBef>
                <a:spcPct val="0"/>
              </a:spcBef>
              <a:spcAft>
                <a:spcPct val="0"/>
              </a:spcAft>
              <a:defRPr sz="4400">
                <a:solidFill>
                  <a:srgbClr val="191919"/>
                </a:solidFill>
                <a:latin typeface="Myriad Pro Condensed"/>
              </a:defRPr>
            </a:lvl5pPr>
            <a:lvl6pPr marL="457200" algn="ctr" defTabSz="457200" rtl="0" fontAlgn="base">
              <a:spcBef>
                <a:spcPct val="0"/>
              </a:spcBef>
              <a:spcAft>
                <a:spcPct val="0"/>
              </a:spcAft>
              <a:defRPr sz="4400">
                <a:solidFill>
                  <a:srgbClr val="191919"/>
                </a:solidFill>
                <a:latin typeface="Myriad Pro Condensed"/>
              </a:defRPr>
            </a:lvl6pPr>
            <a:lvl7pPr marL="914400" algn="ctr" defTabSz="457200" rtl="0" fontAlgn="base">
              <a:spcBef>
                <a:spcPct val="0"/>
              </a:spcBef>
              <a:spcAft>
                <a:spcPct val="0"/>
              </a:spcAft>
              <a:defRPr sz="4400">
                <a:solidFill>
                  <a:srgbClr val="191919"/>
                </a:solidFill>
                <a:latin typeface="Myriad Pro Condensed"/>
              </a:defRPr>
            </a:lvl7pPr>
            <a:lvl8pPr marL="1371600" algn="ctr" defTabSz="457200" rtl="0" fontAlgn="base">
              <a:spcBef>
                <a:spcPct val="0"/>
              </a:spcBef>
              <a:spcAft>
                <a:spcPct val="0"/>
              </a:spcAft>
              <a:defRPr sz="4400">
                <a:solidFill>
                  <a:srgbClr val="191919"/>
                </a:solidFill>
                <a:latin typeface="Myriad Pro Condensed"/>
              </a:defRPr>
            </a:lvl8pPr>
            <a:lvl9pPr marL="1828800" algn="ctr" defTabSz="457200" rtl="0" fontAlgn="base">
              <a:spcBef>
                <a:spcPct val="0"/>
              </a:spcBef>
              <a:spcAft>
                <a:spcPct val="0"/>
              </a:spcAft>
              <a:defRPr sz="4400">
                <a:solidFill>
                  <a:srgbClr val="191919"/>
                </a:solidFill>
                <a:latin typeface="Myriad Pro Condensed"/>
              </a:defRPr>
            </a:lvl9pPr>
          </a:lstStyle>
          <a:p>
            <a:pPr algn="r"/>
            <a:r>
              <a:rPr lang="en-US" altLang="en-US" sz="3600" dirty="0">
                <a:solidFill>
                  <a:schemeClr val="bg1"/>
                </a:solidFill>
              </a:rPr>
              <a:t>SECTIONS OF THE BOOK</a:t>
            </a:r>
          </a:p>
        </p:txBody>
      </p:sp>
      <p:sp>
        <p:nvSpPr>
          <p:cNvPr id="7" name="Title 1">
            <a:extLst>
              <a:ext uri="{FF2B5EF4-FFF2-40B4-BE49-F238E27FC236}">
                <a16:creationId xmlns:a16="http://schemas.microsoft.com/office/drawing/2014/main" id="{A988B7E5-E83B-45CD-899B-6CCE00A0A25B}"/>
              </a:ext>
            </a:extLst>
          </p:cNvPr>
          <p:cNvSpPr txBox="1">
            <a:spLocks/>
          </p:cNvSpPr>
          <p:nvPr/>
        </p:nvSpPr>
        <p:spPr bwMode="auto">
          <a:xfrm>
            <a:off x="1626093" y="731836"/>
            <a:ext cx="6113293" cy="3875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rgbClr val="191919"/>
                </a:solidFill>
                <a:latin typeface="Arial" panose="020B0604020202020204" pitchFamily="34" charset="0"/>
                <a:ea typeface="+mj-ea"/>
                <a:cs typeface="+mj-cs"/>
              </a:defRPr>
            </a:lvl1pPr>
            <a:lvl2pPr algn="ctr" defTabSz="457200" rtl="0" eaLnBrk="0" fontAlgn="base" hangingPunct="0">
              <a:spcBef>
                <a:spcPct val="0"/>
              </a:spcBef>
              <a:spcAft>
                <a:spcPct val="0"/>
              </a:spcAft>
              <a:defRPr sz="4400">
                <a:solidFill>
                  <a:srgbClr val="191919"/>
                </a:solidFill>
                <a:latin typeface="Myriad Pro Condensed"/>
              </a:defRPr>
            </a:lvl2pPr>
            <a:lvl3pPr algn="ctr" defTabSz="457200" rtl="0" eaLnBrk="0" fontAlgn="base" hangingPunct="0">
              <a:spcBef>
                <a:spcPct val="0"/>
              </a:spcBef>
              <a:spcAft>
                <a:spcPct val="0"/>
              </a:spcAft>
              <a:defRPr sz="4400">
                <a:solidFill>
                  <a:srgbClr val="191919"/>
                </a:solidFill>
                <a:latin typeface="Myriad Pro Condensed"/>
              </a:defRPr>
            </a:lvl3pPr>
            <a:lvl4pPr algn="ctr" defTabSz="457200" rtl="0" eaLnBrk="0" fontAlgn="base" hangingPunct="0">
              <a:spcBef>
                <a:spcPct val="0"/>
              </a:spcBef>
              <a:spcAft>
                <a:spcPct val="0"/>
              </a:spcAft>
              <a:defRPr sz="4400">
                <a:solidFill>
                  <a:srgbClr val="191919"/>
                </a:solidFill>
                <a:latin typeface="Myriad Pro Condensed"/>
              </a:defRPr>
            </a:lvl4pPr>
            <a:lvl5pPr algn="ctr" defTabSz="457200" rtl="0" eaLnBrk="0" fontAlgn="base" hangingPunct="0">
              <a:spcBef>
                <a:spcPct val="0"/>
              </a:spcBef>
              <a:spcAft>
                <a:spcPct val="0"/>
              </a:spcAft>
              <a:defRPr sz="4400">
                <a:solidFill>
                  <a:srgbClr val="191919"/>
                </a:solidFill>
                <a:latin typeface="Myriad Pro Condensed"/>
              </a:defRPr>
            </a:lvl5pPr>
            <a:lvl6pPr marL="457200" algn="ctr" defTabSz="457200" rtl="0" fontAlgn="base">
              <a:spcBef>
                <a:spcPct val="0"/>
              </a:spcBef>
              <a:spcAft>
                <a:spcPct val="0"/>
              </a:spcAft>
              <a:defRPr sz="4400">
                <a:solidFill>
                  <a:srgbClr val="191919"/>
                </a:solidFill>
                <a:latin typeface="Myriad Pro Condensed"/>
              </a:defRPr>
            </a:lvl6pPr>
            <a:lvl7pPr marL="914400" algn="ctr" defTabSz="457200" rtl="0" fontAlgn="base">
              <a:spcBef>
                <a:spcPct val="0"/>
              </a:spcBef>
              <a:spcAft>
                <a:spcPct val="0"/>
              </a:spcAft>
              <a:defRPr sz="4400">
                <a:solidFill>
                  <a:srgbClr val="191919"/>
                </a:solidFill>
                <a:latin typeface="Myriad Pro Condensed"/>
              </a:defRPr>
            </a:lvl7pPr>
            <a:lvl8pPr marL="1371600" algn="ctr" defTabSz="457200" rtl="0" fontAlgn="base">
              <a:spcBef>
                <a:spcPct val="0"/>
              </a:spcBef>
              <a:spcAft>
                <a:spcPct val="0"/>
              </a:spcAft>
              <a:defRPr sz="4400">
                <a:solidFill>
                  <a:srgbClr val="191919"/>
                </a:solidFill>
                <a:latin typeface="Myriad Pro Condensed"/>
              </a:defRPr>
            </a:lvl8pPr>
            <a:lvl9pPr marL="1828800" algn="ctr" defTabSz="457200" rtl="0" fontAlgn="base">
              <a:spcBef>
                <a:spcPct val="0"/>
              </a:spcBef>
              <a:spcAft>
                <a:spcPct val="0"/>
              </a:spcAft>
              <a:defRPr sz="4400">
                <a:solidFill>
                  <a:srgbClr val="191919"/>
                </a:solidFill>
                <a:latin typeface="Myriad Pro Condensed"/>
              </a:defRPr>
            </a:lvl9pPr>
          </a:lstStyle>
          <a:p>
            <a:pPr algn="r"/>
            <a:r>
              <a:rPr lang="en-US" altLang="en-US" sz="2400" b="1" dirty="0">
                <a:solidFill>
                  <a:schemeClr val="bg1"/>
                </a:solidFill>
              </a:rPr>
              <a:t>Chronological</a:t>
            </a:r>
          </a:p>
        </p:txBody>
      </p:sp>
      <p:sp>
        <p:nvSpPr>
          <p:cNvPr id="12" name="Title 1">
            <a:extLst>
              <a:ext uri="{FF2B5EF4-FFF2-40B4-BE49-F238E27FC236}">
                <a16:creationId xmlns:a16="http://schemas.microsoft.com/office/drawing/2014/main" id="{8CC82E4D-640B-4CD2-BFF3-7555982088C1}"/>
              </a:ext>
            </a:extLst>
          </p:cNvPr>
          <p:cNvSpPr txBox="1">
            <a:spLocks/>
          </p:cNvSpPr>
          <p:nvPr/>
        </p:nvSpPr>
        <p:spPr>
          <a:xfrm>
            <a:off x="471577" y="1757302"/>
            <a:ext cx="8042695" cy="524775"/>
          </a:xfrm>
          <a:prstGeom prst="rect">
            <a:avLst/>
          </a:prstGeom>
        </p:spPr>
        <p:txBody>
          <a:bodyPr anchor="t"/>
          <a:lstStyle>
            <a:lvl1pPr algn="ctr" defTabSz="457200" rtl="0" eaLnBrk="0" fontAlgn="base" hangingPunct="0">
              <a:spcBef>
                <a:spcPct val="0"/>
              </a:spcBef>
              <a:spcAft>
                <a:spcPct val="0"/>
              </a:spcAft>
              <a:defRPr sz="4400" kern="1200">
                <a:solidFill>
                  <a:srgbClr val="191919"/>
                </a:solidFill>
                <a:latin typeface="Arial" panose="020B0604020202020204" pitchFamily="34" charset="0"/>
                <a:ea typeface="+mj-ea"/>
                <a:cs typeface="+mj-cs"/>
              </a:defRPr>
            </a:lvl1pPr>
            <a:lvl2pPr algn="ctr" defTabSz="457200" rtl="0" eaLnBrk="0" fontAlgn="base" hangingPunct="0">
              <a:spcBef>
                <a:spcPct val="0"/>
              </a:spcBef>
              <a:spcAft>
                <a:spcPct val="0"/>
              </a:spcAft>
              <a:defRPr sz="4400">
                <a:solidFill>
                  <a:srgbClr val="191919"/>
                </a:solidFill>
                <a:latin typeface="Myriad Pro Condensed"/>
              </a:defRPr>
            </a:lvl2pPr>
            <a:lvl3pPr algn="ctr" defTabSz="457200" rtl="0" eaLnBrk="0" fontAlgn="base" hangingPunct="0">
              <a:spcBef>
                <a:spcPct val="0"/>
              </a:spcBef>
              <a:spcAft>
                <a:spcPct val="0"/>
              </a:spcAft>
              <a:defRPr sz="4400">
                <a:solidFill>
                  <a:srgbClr val="191919"/>
                </a:solidFill>
                <a:latin typeface="Myriad Pro Condensed"/>
              </a:defRPr>
            </a:lvl3pPr>
            <a:lvl4pPr algn="ctr" defTabSz="457200" rtl="0" eaLnBrk="0" fontAlgn="base" hangingPunct="0">
              <a:spcBef>
                <a:spcPct val="0"/>
              </a:spcBef>
              <a:spcAft>
                <a:spcPct val="0"/>
              </a:spcAft>
              <a:defRPr sz="4400">
                <a:solidFill>
                  <a:srgbClr val="191919"/>
                </a:solidFill>
                <a:latin typeface="Myriad Pro Condensed"/>
              </a:defRPr>
            </a:lvl4pPr>
            <a:lvl5pPr algn="ctr" defTabSz="457200" rtl="0" eaLnBrk="0" fontAlgn="base" hangingPunct="0">
              <a:spcBef>
                <a:spcPct val="0"/>
              </a:spcBef>
              <a:spcAft>
                <a:spcPct val="0"/>
              </a:spcAft>
              <a:defRPr sz="4400">
                <a:solidFill>
                  <a:srgbClr val="191919"/>
                </a:solidFill>
                <a:latin typeface="Myriad Pro Condensed"/>
              </a:defRPr>
            </a:lvl5pPr>
            <a:lvl6pPr marL="457200" algn="ctr" defTabSz="457200" rtl="0" fontAlgn="base">
              <a:spcBef>
                <a:spcPct val="0"/>
              </a:spcBef>
              <a:spcAft>
                <a:spcPct val="0"/>
              </a:spcAft>
              <a:defRPr sz="4400">
                <a:solidFill>
                  <a:srgbClr val="191919"/>
                </a:solidFill>
                <a:latin typeface="Myriad Pro Condensed"/>
              </a:defRPr>
            </a:lvl6pPr>
            <a:lvl7pPr marL="914400" algn="ctr" defTabSz="457200" rtl="0" fontAlgn="base">
              <a:spcBef>
                <a:spcPct val="0"/>
              </a:spcBef>
              <a:spcAft>
                <a:spcPct val="0"/>
              </a:spcAft>
              <a:defRPr sz="4400">
                <a:solidFill>
                  <a:srgbClr val="191919"/>
                </a:solidFill>
                <a:latin typeface="Myriad Pro Condensed"/>
              </a:defRPr>
            </a:lvl7pPr>
            <a:lvl8pPr marL="1371600" algn="ctr" defTabSz="457200" rtl="0" fontAlgn="base">
              <a:spcBef>
                <a:spcPct val="0"/>
              </a:spcBef>
              <a:spcAft>
                <a:spcPct val="0"/>
              </a:spcAft>
              <a:defRPr sz="4400">
                <a:solidFill>
                  <a:srgbClr val="191919"/>
                </a:solidFill>
                <a:latin typeface="Myriad Pro Condensed"/>
              </a:defRPr>
            </a:lvl8pPr>
            <a:lvl9pPr marL="1828800" algn="ctr" defTabSz="457200" rtl="0" fontAlgn="base">
              <a:spcBef>
                <a:spcPct val="0"/>
              </a:spcBef>
              <a:spcAft>
                <a:spcPct val="0"/>
              </a:spcAft>
              <a:defRPr sz="4400">
                <a:solidFill>
                  <a:srgbClr val="191919"/>
                </a:solidFill>
                <a:latin typeface="Myriad Pro Condensed"/>
              </a:defRPr>
            </a:lvl9pPr>
          </a:lstStyle>
          <a:p>
            <a:pPr algn="l"/>
            <a:r>
              <a:rPr lang="en-US" sz="2200" b="1" dirty="0">
                <a:latin typeface="Arial"/>
                <a:cs typeface="Arial"/>
              </a:rPr>
              <a:t>Chronological</a:t>
            </a:r>
            <a:r>
              <a:rPr lang="en-US" sz="2200" dirty="0">
                <a:latin typeface="Arial"/>
                <a:cs typeface="Arial"/>
              </a:rPr>
              <a:t> </a:t>
            </a:r>
            <a:r>
              <a:rPr lang="en-US" sz="2200" b="1" dirty="0">
                <a:latin typeface="Arial"/>
                <a:cs typeface="Arial"/>
              </a:rPr>
              <a:t>yearbooks</a:t>
            </a:r>
            <a:r>
              <a:rPr lang="en-US" sz="2200" dirty="0">
                <a:latin typeface="Arial"/>
                <a:cs typeface="Arial"/>
              </a:rPr>
              <a:t>: One that progresses through time, rather than the traditional sections of People, Academics, Organizations, Student Life, Sports and Ads, can take several forms. </a:t>
            </a:r>
            <a:endParaRPr lang="en-US" sz="2200" dirty="0"/>
          </a:p>
        </p:txBody>
      </p:sp>
      <p:graphicFrame>
        <p:nvGraphicFramePr>
          <p:cNvPr id="16" name="Diagram 16">
            <a:extLst>
              <a:ext uri="{FF2B5EF4-FFF2-40B4-BE49-F238E27FC236}">
                <a16:creationId xmlns:a16="http://schemas.microsoft.com/office/drawing/2014/main" id="{6589EE96-9842-41F7-8018-5F9BCD5D46A4}"/>
              </a:ext>
            </a:extLst>
          </p:cNvPr>
          <p:cNvGraphicFramePr/>
          <p:nvPr>
            <p:extLst>
              <p:ext uri="{D42A27DB-BD31-4B8C-83A1-F6EECF244321}">
                <p14:modId xmlns:p14="http://schemas.microsoft.com/office/powerpoint/2010/main" val="1562163526"/>
              </p:ext>
            </p:extLst>
          </p:nvPr>
        </p:nvGraphicFramePr>
        <p:xfrm>
          <a:off x="531963" y="4950125"/>
          <a:ext cx="7663131" cy="2248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0676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a:extLst>
              <a:ext uri="{FF2B5EF4-FFF2-40B4-BE49-F238E27FC236}">
                <a16:creationId xmlns:a16="http://schemas.microsoft.com/office/drawing/2014/main" id="{219D1495-9D7B-40C2-A0D5-BFF96A6F7ECE}"/>
              </a:ext>
            </a:extLst>
          </p:cNvPr>
          <p:cNvSpPr>
            <a:spLocks noGrp="1" noChangeArrowheads="1"/>
          </p:cNvSpPr>
          <p:nvPr>
            <p:ph idx="1"/>
          </p:nvPr>
        </p:nvSpPr>
        <p:spPr bwMode="auto">
          <a:xfrm>
            <a:off x="657376" y="1700842"/>
            <a:ext cx="7799387"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sz="2000" b="1" dirty="0">
                <a:latin typeface="Arial"/>
                <a:cs typeface="Arial"/>
              </a:rPr>
              <a:t>Advertising/Community Section</a:t>
            </a:r>
            <a:endParaRPr lang="en-US" sz="2000">
              <a:cs typeface="Arial"/>
            </a:endParaRPr>
          </a:p>
          <a:p>
            <a:pPr marL="285750" indent="-285750"/>
            <a:r>
              <a:rPr lang="en-US" altLang="en-US" sz="1800" dirty="0">
                <a:latin typeface="Arial"/>
                <a:cs typeface="Arial"/>
              </a:rPr>
              <a:t>Used as a fundraiser, personal (or recognition) ads are created by family members to celebrate their graduating student. Other options include friendship, accomplishments, etc.</a:t>
            </a:r>
            <a:endParaRPr lang="en-US" sz="1800">
              <a:cs typeface="Arial" panose="020B0604020202020204" pitchFamily="34" charset="0"/>
            </a:endParaRPr>
          </a:p>
          <a:p>
            <a:pPr marL="285750" indent="-285750"/>
            <a:r>
              <a:rPr lang="en-US" altLang="en-US" sz="1800" dirty="0">
                <a:latin typeface="Arial"/>
                <a:cs typeface="Arial"/>
              </a:rPr>
              <a:t>Also used as a fundraiser, business (or patron) ads are sold by yearbook staff members and allow local businesses to advertise in the book.</a:t>
            </a:r>
            <a:endParaRPr lang="en-US" sz="1800">
              <a:cs typeface="Arial" panose="020B0604020202020204" pitchFamily="34" charset="0"/>
            </a:endParaRPr>
          </a:p>
          <a:p>
            <a:pPr marL="0" indent="0">
              <a:buNone/>
            </a:pPr>
            <a:endParaRPr lang="en-US" altLang="en-US" sz="1800" dirty="0">
              <a:latin typeface="Arial"/>
              <a:cs typeface="Arial"/>
            </a:endParaRPr>
          </a:p>
          <a:p>
            <a:pPr marL="0" indent="0">
              <a:buNone/>
            </a:pPr>
            <a:r>
              <a:rPr lang="en-US" altLang="en-US" sz="2000" b="1" dirty="0">
                <a:latin typeface="Arial"/>
                <a:cs typeface="Arial"/>
              </a:rPr>
              <a:t>Reference Section</a:t>
            </a:r>
          </a:p>
          <a:p>
            <a:r>
              <a:rPr lang="en-US" altLang="en-US" sz="1800" dirty="0">
                <a:latin typeface="Arial"/>
                <a:cs typeface="Arial"/>
              </a:rPr>
              <a:t>Athletic team shots and club group shots (with names) can be placed in the back of the book to save space on content spreads.</a:t>
            </a:r>
            <a:endParaRPr lang="en-US" sz="1800">
              <a:cs typeface="Arial" panose="020B0604020202020204" pitchFamily="34" charset="0"/>
            </a:endParaRPr>
          </a:p>
          <a:p>
            <a:pPr marL="0" indent="0">
              <a:buNone/>
            </a:pPr>
            <a:endParaRPr lang="en-US" altLang="en-US" sz="1800" dirty="0">
              <a:latin typeface="Arial"/>
              <a:cs typeface="Arial"/>
            </a:endParaRPr>
          </a:p>
          <a:p>
            <a:pPr marL="0" indent="0">
              <a:buNone/>
            </a:pPr>
            <a:r>
              <a:rPr lang="en-US" altLang="en-US" sz="2000" b="1" dirty="0">
                <a:latin typeface="Arial"/>
                <a:cs typeface="Arial"/>
              </a:rPr>
              <a:t>Index</a:t>
            </a:r>
          </a:p>
          <a:p>
            <a:r>
              <a:rPr lang="en-US" altLang="en-US" sz="1800" dirty="0">
                <a:latin typeface="Arial"/>
                <a:cs typeface="Arial"/>
              </a:rPr>
              <a:t>A record of who is in the book and where the reader can find them. Can include photos for more coverage.</a:t>
            </a:r>
            <a:endParaRPr lang="en-US" sz="1800">
              <a:cs typeface="Arial" panose="020B0604020202020204" pitchFamily="34" charset="0"/>
            </a:endParaRPr>
          </a:p>
          <a:p>
            <a:pPr lvl="1"/>
            <a:endParaRPr lang="en-US" altLang="en-US" sz="1800" dirty="0">
              <a:cs typeface="Arial"/>
            </a:endParaRPr>
          </a:p>
          <a:p>
            <a:endParaRPr lang="en-US" altLang="en-US" sz="2000" dirty="0"/>
          </a:p>
          <a:p>
            <a:pPr lvl="1"/>
            <a:endParaRPr lang="en-US" altLang="en-US" sz="2000" dirty="0"/>
          </a:p>
        </p:txBody>
      </p:sp>
      <p:sp>
        <p:nvSpPr>
          <p:cNvPr id="4" name="Title 1">
            <a:extLst>
              <a:ext uri="{FF2B5EF4-FFF2-40B4-BE49-F238E27FC236}">
                <a16:creationId xmlns:a16="http://schemas.microsoft.com/office/drawing/2014/main" id="{81414DF7-E95C-4EFF-81BE-F41A31A3AA9A}"/>
              </a:ext>
            </a:extLst>
          </p:cNvPr>
          <p:cNvSpPr>
            <a:spLocks noGrp="1"/>
          </p:cNvSpPr>
          <p:nvPr>
            <p:ph type="title"/>
          </p:nvPr>
        </p:nvSpPr>
        <p:spPr bwMode="auto">
          <a:xfrm>
            <a:off x="1473693" y="295565"/>
            <a:ext cx="6276513" cy="6970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altLang="en-US" sz="3600" dirty="0">
                <a:solidFill>
                  <a:schemeClr val="bg1"/>
                </a:solidFill>
              </a:rPr>
              <a:t>SECTIONS OF THE BOOK</a:t>
            </a:r>
          </a:p>
        </p:txBody>
      </p:sp>
      <p:sp>
        <p:nvSpPr>
          <p:cNvPr id="5" name="Title 1">
            <a:extLst>
              <a:ext uri="{FF2B5EF4-FFF2-40B4-BE49-F238E27FC236}">
                <a16:creationId xmlns:a16="http://schemas.microsoft.com/office/drawing/2014/main" id="{1975DB5D-5C59-46E2-A873-5786E1015E13}"/>
              </a:ext>
            </a:extLst>
          </p:cNvPr>
          <p:cNvSpPr txBox="1">
            <a:spLocks/>
          </p:cNvSpPr>
          <p:nvPr/>
        </p:nvSpPr>
        <p:spPr bwMode="auto">
          <a:xfrm>
            <a:off x="1626093" y="731836"/>
            <a:ext cx="6113293" cy="3875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rgbClr val="191919"/>
                </a:solidFill>
                <a:latin typeface="Arial" panose="020B0604020202020204" pitchFamily="34" charset="0"/>
                <a:ea typeface="+mj-ea"/>
                <a:cs typeface="+mj-cs"/>
              </a:defRPr>
            </a:lvl1pPr>
            <a:lvl2pPr algn="ctr" defTabSz="457200" rtl="0" eaLnBrk="0" fontAlgn="base" hangingPunct="0">
              <a:spcBef>
                <a:spcPct val="0"/>
              </a:spcBef>
              <a:spcAft>
                <a:spcPct val="0"/>
              </a:spcAft>
              <a:defRPr sz="4400">
                <a:solidFill>
                  <a:srgbClr val="191919"/>
                </a:solidFill>
                <a:latin typeface="Myriad Pro Condensed"/>
              </a:defRPr>
            </a:lvl2pPr>
            <a:lvl3pPr algn="ctr" defTabSz="457200" rtl="0" eaLnBrk="0" fontAlgn="base" hangingPunct="0">
              <a:spcBef>
                <a:spcPct val="0"/>
              </a:spcBef>
              <a:spcAft>
                <a:spcPct val="0"/>
              </a:spcAft>
              <a:defRPr sz="4400">
                <a:solidFill>
                  <a:srgbClr val="191919"/>
                </a:solidFill>
                <a:latin typeface="Myriad Pro Condensed"/>
              </a:defRPr>
            </a:lvl3pPr>
            <a:lvl4pPr algn="ctr" defTabSz="457200" rtl="0" eaLnBrk="0" fontAlgn="base" hangingPunct="0">
              <a:spcBef>
                <a:spcPct val="0"/>
              </a:spcBef>
              <a:spcAft>
                <a:spcPct val="0"/>
              </a:spcAft>
              <a:defRPr sz="4400">
                <a:solidFill>
                  <a:srgbClr val="191919"/>
                </a:solidFill>
                <a:latin typeface="Myriad Pro Condensed"/>
              </a:defRPr>
            </a:lvl4pPr>
            <a:lvl5pPr algn="ctr" defTabSz="457200" rtl="0" eaLnBrk="0" fontAlgn="base" hangingPunct="0">
              <a:spcBef>
                <a:spcPct val="0"/>
              </a:spcBef>
              <a:spcAft>
                <a:spcPct val="0"/>
              </a:spcAft>
              <a:defRPr sz="4400">
                <a:solidFill>
                  <a:srgbClr val="191919"/>
                </a:solidFill>
                <a:latin typeface="Myriad Pro Condensed"/>
              </a:defRPr>
            </a:lvl5pPr>
            <a:lvl6pPr marL="457200" algn="ctr" defTabSz="457200" rtl="0" fontAlgn="base">
              <a:spcBef>
                <a:spcPct val="0"/>
              </a:spcBef>
              <a:spcAft>
                <a:spcPct val="0"/>
              </a:spcAft>
              <a:defRPr sz="4400">
                <a:solidFill>
                  <a:srgbClr val="191919"/>
                </a:solidFill>
                <a:latin typeface="Myriad Pro Condensed"/>
              </a:defRPr>
            </a:lvl6pPr>
            <a:lvl7pPr marL="914400" algn="ctr" defTabSz="457200" rtl="0" fontAlgn="base">
              <a:spcBef>
                <a:spcPct val="0"/>
              </a:spcBef>
              <a:spcAft>
                <a:spcPct val="0"/>
              </a:spcAft>
              <a:defRPr sz="4400">
                <a:solidFill>
                  <a:srgbClr val="191919"/>
                </a:solidFill>
                <a:latin typeface="Myriad Pro Condensed"/>
              </a:defRPr>
            </a:lvl7pPr>
            <a:lvl8pPr marL="1371600" algn="ctr" defTabSz="457200" rtl="0" fontAlgn="base">
              <a:spcBef>
                <a:spcPct val="0"/>
              </a:spcBef>
              <a:spcAft>
                <a:spcPct val="0"/>
              </a:spcAft>
              <a:defRPr sz="4400">
                <a:solidFill>
                  <a:srgbClr val="191919"/>
                </a:solidFill>
                <a:latin typeface="Myriad Pro Condensed"/>
              </a:defRPr>
            </a:lvl8pPr>
            <a:lvl9pPr marL="1828800" algn="ctr" defTabSz="457200" rtl="0" fontAlgn="base">
              <a:spcBef>
                <a:spcPct val="0"/>
              </a:spcBef>
              <a:spcAft>
                <a:spcPct val="0"/>
              </a:spcAft>
              <a:defRPr sz="4400">
                <a:solidFill>
                  <a:srgbClr val="191919"/>
                </a:solidFill>
                <a:latin typeface="Myriad Pro Condensed"/>
              </a:defRPr>
            </a:lvl9pPr>
          </a:lstStyle>
          <a:p>
            <a:pPr algn="r"/>
            <a:r>
              <a:rPr lang="en-US" altLang="en-US" sz="2400" b="1" dirty="0">
                <a:solidFill>
                  <a:schemeClr val="bg1"/>
                </a:solidFill>
              </a:rPr>
              <a:t>Traditional AND Chronological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B01391-79F8-443A-BBC7-3FCD7DA0E717}"/>
              </a:ext>
            </a:extLst>
          </p:cNvPr>
          <p:cNvSpPr>
            <a:spLocks noGrp="1"/>
          </p:cNvSpPr>
          <p:nvPr>
            <p:ph type="title"/>
          </p:nvPr>
        </p:nvSpPr>
        <p:spPr bwMode="auto">
          <a:xfrm>
            <a:off x="1473693" y="251069"/>
            <a:ext cx="6276513" cy="7692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altLang="en-US" sz="3600" dirty="0">
                <a:solidFill>
                  <a:schemeClr val="bg1"/>
                </a:solidFill>
              </a:rPr>
              <a:t>SECTIONS OF THE BOOK</a:t>
            </a:r>
          </a:p>
        </p:txBody>
      </p:sp>
      <p:sp>
        <p:nvSpPr>
          <p:cNvPr id="5" name="Title 1">
            <a:extLst>
              <a:ext uri="{FF2B5EF4-FFF2-40B4-BE49-F238E27FC236}">
                <a16:creationId xmlns:a16="http://schemas.microsoft.com/office/drawing/2014/main" id="{B8F60C93-4539-4744-9BB9-2B08D0D2F627}"/>
              </a:ext>
            </a:extLst>
          </p:cNvPr>
          <p:cNvSpPr txBox="1">
            <a:spLocks/>
          </p:cNvSpPr>
          <p:nvPr/>
        </p:nvSpPr>
        <p:spPr bwMode="auto">
          <a:xfrm>
            <a:off x="1626093" y="731836"/>
            <a:ext cx="6113293" cy="3875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rgbClr val="191919"/>
                </a:solidFill>
                <a:latin typeface="Arial" panose="020B0604020202020204" pitchFamily="34" charset="0"/>
                <a:ea typeface="+mj-ea"/>
                <a:cs typeface="+mj-cs"/>
              </a:defRPr>
            </a:lvl1pPr>
            <a:lvl2pPr algn="ctr" defTabSz="457200" rtl="0" eaLnBrk="0" fontAlgn="base" hangingPunct="0">
              <a:spcBef>
                <a:spcPct val="0"/>
              </a:spcBef>
              <a:spcAft>
                <a:spcPct val="0"/>
              </a:spcAft>
              <a:defRPr sz="4400">
                <a:solidFill>
                  <a:srgbClr val="191919"/>
                </a:solidFill>
                <a:latin typeface="Myriad Pro Condensed"/>
              </a:defRPr>
            </a:lvl2pPr>
            <a:lvl3pPr algn="ctr" defTabSz="457200" rtl="0" eaLnBrk="0" fontAlgn="base" hangingPunct="0">
              <a:spcBef>
                <a:spcPct val="0"/>
              </a:spcBef>
              <a:spcAft>
                <a:spcPct val="0"/>
              </a:spcAft>
              <a:defRPr sz="4400">
                <a:solidFill>
                  <a:srgbClr val="191919"/>
                </a:solidFill>
                <a:latin typeface="Myriad Pro Condensed"/>
              </a:defRPr>
            </a:lvl3pPr>
            <a:lvl4pPr algn="ctr" defTabSz="457200" rtl="0" eaLnBrk="0" fontAlgn="base" hangingPunct="0">
              <a:spcBef>
                <a:spcPct val="0"/>
              </a:spcBef>
              <a:spcAft>
                <a:spcPct val="0"/>
              </a:spcAft>
              <a:defRPr sz="4400">
                <a:solidFill>
                  <a:srgbClr val="191919"/>
                </a:solidFill>
                <a:latin typeface="Myriad Pro Condensed"/>
              </a:defRPr>
            </a:lvl4pPr>
            <a:lvl5pPr algn="ctr" defTabSz="457200" rtl="0" eaLnBrk="0" fontAlgn="base" hangingPunct="0">
              <a:spcBef>
                <a:spcPct val="0"/>
              </a:spcBef>
              <a:spcAft>
                <a:spcPct val="0"/>
              </a:spcAft>
              <a:defRPr sz="4400">
                <a:solidFill>
                  <a:srgbClr val="191919"/>
                </a:solidFill>
                <a:latin typeface="Myriad Pro Condensed"/>
              </a:defRPr>
            </a:lvl5pPr>
            <a:lvl6pPr marL="457200" algn="ctr" defTabSz="457200" rtl="0" fontAlgn="base">
              <a:spcBef>
                <a:spcPct val="0"/>
              </a:spcBef>
              <a:spcAft>
                <a:spcPct val="0"/>
              </a:spcAft>
              <a:defRPr sz="4400">
                <a:solidFill>
                  <a:srgbClr val="191919"/>
                </a:solidFill>
                <a:latin typeface="Myriad Pro Condensed"/>
              </a:defRPr>
            </a:lvl6pPr>
            <a:lvl7pPr marL="914400" algn="ctr" defTabSz="457200" rtl="0" fontAlgn="base">
              <a:spcBef>
                <a:spcPct val="0"/>
              </a:spcBef>
              <a:spcAft>
                <a:spcPct val="0"/>
              </a:spcAft>
              <a:defRPr sz="4400">
                <a:solidFill>
                  <a:srgbClr val="191919"/>
                </a:solidFill>
                <a:latin typeface="Myriad Pro Condensed"/>
              </a:defRPr>
            </a:lvl7pPr>
            <a:lvl8pPr marL="1371600" algn="ctr" defTabSz="457200" rtl="0" fontAlgn="base">
              <a:spcBef>
                <a:spcPct val="0"/>
              </a:spcBef>
              <a:spcAft>
                <a:spcPct val="0"/>
              </a:spcAft>
              <a:defRPr sz="4400">
                <a:solidFill>
                  <a:srgbClr val="191919"/>
                </a:solidFill>
                <a:latin typeface="Myriad Pro Condensed"/>
              </a:defRPr>
            </a:lvl8pPr>
            <a:lvl9pPr marL="1828800" algn="ctr" defTabSz="457200" rtl="0" fontAlgn="base">
              <a:spcBef>
                <a:spcPct val="0"/>
              </a:spcBef>
              <a:spcAft>
                <a:spcPct val="0"/>
              </a:spcAft>
              <a:defRPr sz="4400">
                <a:solidFill>
                  <a:srgbClr val="191919"/>
                </a:solidFill>
                <a:latin typeface="Myriad Pro Condensed"/>
              </a:defRPr>
            </a:lvl9pPr>
          </a:lstStyle>
          <a:p>
            <a:pPr algn="r"/>
            <a:r>
              <a:rPr lang="en-US" altLang="en-US" sz="2400" b="1" dirty="0">
                <a:solidFill>
                  <a:schemeClr val="bg1"/>
                </a:solidFill>
                <a:latin typeface="Arial"/>
                <a:cs typeface="Arial"/>
              </a:rPr>
              <a:t>Advertisements</a:t>
            </a:r>
            <a:endParaRPr lang="en-US" dirty="0" err="1">
              <a:solidFill>
                <a:schemeClr val="bg1"/>
              </a:solidFill>
            </a:endParaRPr>
          </a:p>
        </p:txBody>
      </p:sp>
      <p:sp>
        <p:nvSpPr>
          <p:cNvPr id="10" name="TextBox 9">
            <a:extLst>
              <a:ext uri="{FF2B5EF4-FFF2-40B4-BE49-F238E27FC236}">
                <a16:creationId xmlns:a16="http://schemas.microsoft.com/office/drawing/2014/main" id="{87382AD3-06C6-46BD-A6A8-703D76244ABC}"/>
              </a:ext>
            </a:extLst>
          </p:cNvPr>
          <p:cNvSpPr txBox="1"/>
          <p:nvPr/>
        </p:nvSpPr>
        <p:spPr>
          <a:xfrm>
            <a:off x="439948" y="6334665"/>
            <a:ext cx="452599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cs typeface="Arial"/>
              </a:rPr>
              <a:t>Orono High School / MN</a:t>
            </a:r>
            <a:endParaRPr lang="en-US" sz="2000" dirty="0">
              <a:cs typeface="Arial" panose="020B0604020202020204" pitchFamily="34" charset="0"/>
            </a:endParaRPr>
          </a:p>
        </p:txBody>
      </p:sp>
      <p:pic>
        <p:nvPicPr>
          <p:cNvPr id="2" name="Picture 5" descr="A screenshot of a social media post&#10;&#10;Description generated with very high confidence">
            <a:extLst>
              <a:ext uri="{FF2B5EF4-FFF2-40B4-BE49-F238E27FC236}">
                <a16:creationId xmlns:a16="http://schemas.microsoft.com/office/drawing/2014/main" id="{18678F0C-EB78-47E5-8BFD-D34000170DB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8150" y="1360394"/>
            <a:ext cx="7705725" cy="4975412"/>
          </a:xfrm>
          <a:prstGeom prst="rect">
            <a:avLst/>
          </a:prstGeom>
        </p:spPr>
      </p:pic>
    </p:spTree>
    <p:extLst>
      <p:ext uri="{BB962C8B-B14F-4D97-AF65-F5344CB8AC3E}">
        <p14:creationId xmlns:p14="http://schemas.microsoft.com/office/powerpoint/2010/main" val="4235199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ECF3F64-DAF9-4E47-8E2F-3D4AC5ACE8AB}"/>
              </a:ext>
            </a:extLst>
          </p:cNvPr>
          <p:cNvSpPr>
            <a:spLocks noGrp="1"/>
          </p:cNvSpPr>
          <p:nvPr>
            <p:ph type="ctrTitle" idx="4294967295"/>
          </p:nvPr>
        </p:nvSpPr>
        <p:spPr bwMode="auto">
          <a:xfrm>
            <a:off x="685800" y="2398713"/>
            <a:ext cx="7772400" cy="12017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Black" panose="020B0A04020102020204" pitchFamily="34" charset="0"/>
              </a:rPr>
              <a:t>Yearbook Components</a:t>
            </a:r>
          </a:p>
        </p:txBody>
      </p:sp>
      <p:sp>
        <p:nvSpPr>
          <p:cNvPr id="6" name="Content Placeholder 2">
            <a:extLst>
              <a:ext uri="{FF2B5EF4-FFF2-40B4-BE49-F238E27FC236}">
                <a16:creationId xmlns:a16="http://schemas.microsoft.com/office/drawing/2014/main" id="{8C0B80A6-56F0-4711-A7B8-BEB7C9CC9442}"/>
              </a:ext>
            </a:extLst>
          </p:cNvPr>
          <p:cNvSpPr txBox="1">
            <a:spLocks noChangeArrowheads="1"/>
          </p:cNvSpPr>
          <p:nvPr/>
        </p:nvSpPr>
        <p:spPr bwMode="auto">
          <a:xfrm>
            <a:off x="868363" y="3429000"/>
            <a:ext cx="7818437" cy="2697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Arial" panose="020B0604020202020204" pitchFamily="34" charset="0"/>
                <a:ea typeface="+mn-ea"/>
                <a:cs typeface="+mn-cs"/>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Times New Roman" pitchFamily="18" charset="0"/>
                <a:ea typeface="+mn-ea"/>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Times New Roman" pitchFamily="18" charset="0"/>
                <a:ea typeface="+mn-ea"/>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Times New Roman" pitchFamily="18" charset="0"/>
                <a:ea typeface="+mn-ea"/>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Times New Roman" pitchFamily="18" charset="0"/>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ltLang="en-US" sz="2800" dirty="0">
                <a:solidFill>
                  <a:schemeClr val="tx1"/>
                </a:solidFill>
                <a:latin typeface="Arial"/>
                <a:cs typeface="Arial"/>
              </a:rPr>
              <a:t>Yearbook Basics</a:t>
            </a:r>
          </a:p>
          <a:p>
            <a:r>
              <a:rPr lang="en-US" altLang="en-US" sz="2400" dirty="0">
                <a:solidFill>
                  <a:schemeClr val="tx1"/>
                </a:solidFill>
                <a:latin typeface="Arial"/>
                <a:cs typeface="Arial"/>
              </a:rPr>
              <a:t>Sections of the Book</a:t>
            </a:r>
          </a:p>
          <a:p>
            <a:r>
              <a:rPr lang="en-US" altLang="en-US" sz="2400" dirty="0">
                <a:solidFill>
                  <a:schemeClr val="tx1"/>
                </a:solidFill>
                <a:latin typeface="Arial"/>
                <a:cs typeface="Arial"/>
              </a:rPr>
              <a:t>Theme &amp; Incorporating Your Theme</a:t>
            </a:r>
          </a:p>
          <a:p>
            <a:endParaRPr lang="en-US" altLang="en-US" sz="2800" dirty="0">
              <a:solidFill>
                <a:schemeClr val="tx1"/>
              </a:solidFill>
            </a:endParaRPr>
          </a:p>
          <a:p>
            <a:endParaRPr lang="en-US" altLang="en-US" sz="2400" dirty="0">
              <a:solidFill>
                <a:schemeClr val="tx1"/>
              </a:solidFill>
            </a:endParaRPr>
          </a:p>
        </p:txBody>
      </p:sp>
      <p:pic>
        <p:nvPicPr>
          <p:cNvPr id="2" name="Picture 2" descr="A close up of a logo&#10;&#10;Description generated with very high confidence">
            <a:extLst>
              <a:ext uri="{FF2B5EF4-FFF2-40B4-BE49-F238E27FC236}">
                <a16:creationId xmlns:a16="http://schemas.microsoft.com/office/drawing/2014/main" id="{F14BAD95-39A1-4CB3-9FEB-03252A07073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30065" y="5091022"/>
            <a:ext cx="1348597" cy="134859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B01391-79F8-443A-BBC7-3FCD7DA0E717}"/>
              </a:ext>
            </a:extLst>
          </p:cNvPr>
          <p:cNvSpPr>
            <a:spLocks noGrp="1"/>
          </p:cNvSpPr>
          <p:nvPr>
            <p:ph type="title"/>
          </p:nvPr>
        </p:nvSpPr>
        <p:spPr bwMode="auto">
          <a:xfrm>
            <a:off x="1473693" y="251069"/>
            <a:ext cx="6276513" cy="7692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altLang="en-US" sz="3600" dirty="0">
                <a:solidFill>
                  <a:schemeClr val="bg1"/>
                </a:solidFill>
              </a:rPr>
              <a:t>SECTIONS OF THE BOOK</a:t>
            </a:r>
          </a:p>
        </p:txBody>
      </p:sp>
      <p:sp>
        <p:nvSpPr>
          <p:cNvPr id="5" name="Title 1">
            <a:extLst>
              <a:ext uri="{FF2B5EF4-FFF2-40B4-BE49-F238E27FC236}">
                <a16:creationId xmlns:a16="http://schemas.microsoft.com/office/drawing/2014/main" id="{B8F60C93-4539-4744-9BB9-2B08D0D2F627}"/>
              </a:ext>
            </a:extLst>
          </p:cNvPr>
          <p:cNvSpPr txBox="1">
            <a:spLocks/>
          </p:cNvSpPr>
          <p:nvPr/>
        </p:nvSpPr>
        <p:spPr bwMode="auto">
          <a:xfrm>
            <a:off x="1626093" y="731836"/>
            <a:ext cx="6113293" cy="3875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rgbClr val="191919"/>
                </a:solidFill>
                <a:latin typeface="Arial" panose="020B0604020202020204" pitchFamily="34" charset="0"/>
                <a:ea typeface="+mj-ea"/>
                <a:cs typeface="+mj-cs"/>
              </a:defRPr>
            </a:lvl1pPr>
            <a:lvl2pPr algn="ctr" defTabSz="457200" rtl="0" eaLnBrk="0" fontAlgn="base" hangingPunct="0">
              <a:spcBef>
                <a:spcPct val="0"/>
              </a:spcBef>
              <a:spcAft>
                <a:spcPct val="0"/>
              </a:spcAft>
              <a:defRPr sz="4400">
                <a:solidFill>
                  <a:srgbClr val="191919"/>
                </a:solidFill>
                <a:latin typeface="Myriad Pro Condensed"/>
              </a:defRPr>
            </a:lvl2pPr>
            <a:lvl3pPr algn="ctr" defTabSz="457200" rtl="0" eaLnBrk="0" fontAlgn="base" hangingPunct="0">
              <a:spcBef>
                <a:spcPct val="0"/>
              </a:spcBef>
              <a:spcAft>
                <a:spcPct val="0"/>
              </a:spcAft>
              <a:defRPr sz="4400">
                <a:solidFill>
                  <a:srgbClr val="191919"/>
                </a:solidFill>
                <a:latin typeface="Myriad Pro Condensed"/>
              </a:defRPr>
            </a:lvl3pPr>
            <a:lvl4pPr algn="ctr" defTabSz="457200" rtl="0" eaLnBrk="0" fontAlgn="base" hangingPunct="0">
              <a:spcBef>
                <a:spcPct val="0"/>
              </a:spcBef>
              <a:spcAft>
                <a:spcPct val="0"/>
              </a:spcAft>
              <a:defRPr sz="4400">
                <a:solidFill>
                  <a:srgbClr val="191919"/>
                </a:solidFill>
                <a:latin typeface="Myriad Pro Condensed"/>
              </a:defRPr>
            </a:lvl4pPr>
            <a:lvl5pPr algn="ctr" defTabSz="457200" rtl="0" eaLnBrk="0" fontAlgn="base" hangingPunct="0">
              <a:spcBef>
                <a:spcPct val="0"/>
              </a:spcBef>
              <a:spcAft>
                <a:spcPct val="0"/>
              </a:spcAft>
              <a:defRPr sz="4400">
                <a:solidFill>
                  <a:srgbClr val="191919"/>
                </a:solidFill>
                <a:latin typeface="Myriad Pro Condensed"/>
              </a:defRPr>
            </a:lvl5pPr>
            <a:lvl6pPr marL="457200" algn="ctr" defTabSz="457200" rtl="0" fontAlgn="base">
              <a:spcBef>
                <a:spcPct val="0"/>
              </a:spcBef>
              <a:spcAft>
                <a:spcPct val="0"/>
              </a:spcAft>
              <a:defRPr sz="4400">
                <a:solidFill>
                  <a:srgbClr val="191919"/>
                </a:solidFill>
                <a:latin typeface="Myriad Pro Condensed"/>
              </a:defRPr>
            </a:lvl6pPr>
            <a:lvl7pPr marL="914400" algn="ctr" defTabSz="457200" rtl="0" fontAlgn="base">
              <a:spcBef>
                <a:spcPct val="0"/>
              </a:spcBef>
              <a:spcAft>
                <a:spcPct val="0"/>
              </a:spcAft>
              <a:defRPr sz="4400">
                <a:solidFill>
                  <a:srgbClr val="191919"/>
                </a:solidFill>
                <a:latin typeface="Myriad Pro Condensed"/>
              </a:defRPr>
            </a:lvl7pPr>
            <a:lvl8pPr marL="1371600" algn="ctr" defTabSz="457200" rtl="0" fontAlgn="base">
              <a:spcBef>
                <a:spcPct val="0"/>
              </a:spcBef>
              <a:spcAft>
                <a:spcPct val="0"/>
              </a:spcAft>
              <a:defRPr sz="4400">
                <a:solidFill>
                  <a:srgbClr val="191919"/>
                </a:solidFill>
                <a:latin typeface="Myriad Pro Condensed"/>
              </a:defRPr>
            </a:lvl8pPr>
            <a:lvl9pPr marL="1828800" algn="ctr" defTabSz="457200" rtl="0" fontAlgn="base">
              <a:spcBef>
                <a:spcPct val="0"/>
              </a:spcBef>
              <a:spcAft>
                <a:spcPct val="0"/>
              </a:spcAft>
              <a:defRPr sz="4400">
                <a:solidFill>
                  <a:srgbClr val="191919"/>
                </a:solidFill>
                <a:latin typeface="Myriad Pro Condensed"/>
              </a:defRPr>
            </a:lvl9pPr>
          </a:lstStyle>
          <a:p>
            <a:pPr algn="r"/>
            <a:r>
              <a:rPr lang="en-US" altLang="en-US" sz="2400" b="1" dirty="0">
                <a:solidFill>
                  <a:schemeClr val="bg1"/>
                </a:solidFill>
                <a:latin typeface="Arial"/>
                <a:cs typeface="Arial"/>
              </a:rPr>
              <a:t>Reference</a:t>
            </a:r>
            <a:endParaRPr lang="en-US" dirty="0"/>
          </a:p>
        </p:txBody>
      </p:sp>
      <p:sp>
        <p:nvSpPr>
          <p:cNvPr id="10" name="TextBox 9">
            <a:extLst>
              <a:ext uri="{FF2B5EF4-FFF2-40B4-BE49-F238E27FC236}">
                <a16:creationId xmlns:a16="http://schemas.microsoft.com/office/drawing/2014/main" id="{87382AD3-06C6-46BD-A6A8-703D76244ABC}"/>
              </a:ext>
            </a:extLst>
          </p:cNvPr>
          <p:cNvSpPr txBox="1"/>
          <p:nvPr/>
        </p:nvSpPr>
        <p:spPr>
          <a:xfrm>
            <a:off x="439948" y="6334665"/>
            <a:ext cx="452599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cs typeface="Arial"/>
              </a:rPr>
              <a:t>Grand Blanc High School / MI</a:t>
            </a:r>
            <a:endParaRPr lang="en-US" dirty="0">
              <a:cs typeface="Arial" panose="020B0604020202020204" pitchFamily="34" charset="0"/>
            </a:endParaRPr>
          </a:p>
        </p:txBody>
      </p:sp>
      <p:pic>
        <p:nvPicPr>
          <p:cNvPr id="7" name="Picture 7" descr="A screenshot of a cell phone&#10;&#10;Description generated with high confidence">
            <a:extLst>
              <a:ext uri="{FF2B5EF4-FFF2-40B4-BE49-F238E27FC236}">
                <a16:creationId xmlns:a16="http://schemas.microsoft.com/office/drawing/2014/main" id="{9F2525C6-E9C8-4C17-B96D-CE42CAAA89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2875" y="1466323"/>
            <a:ext cx="7353089" cy="4859960"/>
          </a:xfrm>
          <a:prstGeom prst="rect">
            <a:avLst/>
          </a:prstGeom>
        </p:spPr>
      </p:pic>
    </p:spTree>
    <p:extLst>
      <p:ext uri="{BB962C8B-B14F-4D97-AF65-F5344CB8AC3E}">
        <p14:creationId xmlns:p14="http://schemas.microsoft.com/office/powerpoint/2010/main" val="2321953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B01391-79F8-443A-BBC7-3FCD7DA0E717}"/>
              </a:ext>
            </a:extLst>
          </p:cNvPr>
          <p:cNvSpPr>
            <a:spLocks noGrp="1"/>
          </p:cNvSpPr>
          <p:nvPr>
            <p:ph type="title"/>
          </p:nvPr>
        </p:nvSpPr>
        <p:spPr bwMode="auto">
          <a:xfrm>
            <a:off x="1473693" y="251069"/>
            <a:ext cx="6276513" cy="7692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altLang="en-US" sz="3600" dirty="0">
                <a:solidFill>
                  <a:schemeClr val="bg1"/>
                </a:solidFill>
              </a:rPr>
              <a:t>SECTIONS OF THE BOOK</a:t>
            </a:r>
          </a:p>
        </p:txBody>
      </p:sp>
      <p:sp>
        <p:nvSpPr>
          <p:cNvPr id="5" name="Title 1">
            <a:extLst>
              <a:ext uri="{FF2B5EF4-FFF2-40B4-BE49-F238E27FC236}">
                <a16:creationId xmlns:a16="http://schemas.microsoft.com/office/drawing/2014/main" id="{B8F60C93-4539-4744-9BB9-2B08D0D2F627}"/>
              </a:ext>
            </a:extLst>
          </p:cNvPr>
          <p:cNvSpPr txBox="1">
            <a:spLocks/>
          </p:cNvSpPr>
          <p:nvPr/>
        </p:nvSpPr>
        <p:spPr bwMode="auto">
          <a:xfrm>
            <a:off x="1626093" y="731836"/>
            <a:ext cx="6113293" cy="3875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rgbClr val="191919"/>
                </a:solidFill>
                <a:latin typeface="Arial" panose="020B0604020202020204" pitchFamily="34" charset="0"/>
                <a:ea typeface="+mj-ea"/>
                <a:cs typeface="+mj-cs"/>
              </a:defRPr>
            </a:lvl1pPr>
            <a:lvl2pPr algn="ctr" defTabSz="457200" rtl="0" eaLnBrk="0" fontAlgn="base" hangingPunct="0">
              <a:spcBef>
                <a:spcPct val="0"/>
              </a:spcBef>
              <a:spcAft>
                <a:spcPct val="0"/>
              </a:spcAft>
              <a:defRPr sz="4400">
                <a:solidFill>
                  <a:srgbClr val="191919"/>
                </a:solidFill>
                <a:latin typeface="Myriad Pro Condensed"/>
              </a:defRPr>
            </a:lvl2pPr>
            <a:lvl3pPr algn="ctr" defTabSz="457200" rtl="0" eaLnBrk="0" fontAlgn="base" hangingPunct="0">
              <a:spcBef>
                <a:spcPct val="0"/>
              </a:spcBef>
              <a:spcAft>
                <a:spcPct val="0"/>
              </a:spcAft>
              <a:defRPr sz="4400">
                <a:solidFill>
                  <a:srgbClr val="191919"/>
                </a:solidFill>
                <a:latin typeface="Myriad Pro Condensed"/>
              </a:defRPr>
            </a:lvl3pPr>
            <a:lvl4pPr algn="ctr" defTabSz="457200" rtl="0" eaLnBrk="0" fontAlgn="base" hangingPunct="0">
              <a:spcBef>
                <a:spcPct val="0"/>
              </a:spcBef>
              <a:spcAft>
                <a:spcPct val="0"/>
              </a:spcAft>
              <a:defRPr sz="4400">
                <a:solidFill>
                  <a:srgbClr val="191919"/>
                </a:solidFill>
                <a:latin typeface="Myriad Pro Condensed"/>
              </a:defRPr>
            </a:lvl4pPr>
            <a:lvl5pPr algn="ctr" defTabSz="457200" rtl="0" eaLnBrk="0" fontAlgn="base" hangingPunct="0">
              <a:spcBef>
                <a:spcPct val="0"/>
              </a:spcBef>
              <a:spcAft>
                <a:spcPct val="0"/>
              </a:spcAft>
              <a:defRPr sz="4400">
                <a:solidFill>
                  <a:srgbClr val="191919"/>
                </a:solidFill>
                <a:latin typeface="Myriad Pro Condensed"/>
              </a:defRPr>
            </a:lvl5pPr>
            <a:lvl6pPr marL="457200" algn="ctr" defTabSz="457200" rtl="0" fontAlgn="base">
              <a:spcBef>
                <a:spcPct val="0"/>
              </a:spcBef>
              <a:spcAft>
                <a:spcPct val="0"/>
              </a:spcAft>
              <a:defRPr sz="4400">
                <a:solidFill>
                  <a:srgbClr val="191919"/>
                </a:solidFill>
                <a:latin typeface="Myriad Pro Condensed"/>
              </a:defRPr>
            </a:lvl6pPr>
            <a:lvl7pPr marL="914400" algn="ctr" defTabSz="457200" rtl="0" fontAlgn="base">
              <a:spcBef>
                <a:spcPct val="0"/>
              </a:spcBef>
              <a:spcAft>
                <a:spcPct val="0"/>
              </a:spcAft>
              <a:defRPr sz="4400">
                <a:solidFill>
                  <a:srgbClr val="191919"/>
                </a:solidFill>
                <a:latin typeface="Myriad Pro Condensed"/>
              </a:defRPr>
            </a:lvl7pPr>
            <a:lvl8pPr marL="1371600" algn="ctr" defTabSz="457200" rtl="0" fontAlgn="base">
              <a:spcBef>
                <a:spcPct val="0"/>
              </a:spcBef>
              <a:spcAft>
                <a:spcPct val="0"/>
              </a:spcAft>
              <a:defRPr sz="4400">
                <a:solidFill>
                  <a:srgbClr val="191919"/>
                </a:solidFill>
                <a:latin typeface="Myriad Pro Condensed"/>
              </a:defRPr>
            </a:lvl8pPr>
            <a:lvl9pPr marL="1828800" algn="ctr" defTabSz="457200" rtl="0" fontAlgn="base">
              <a:spcBef>
                <a:spcPct val="0"/>
              </a:spcBef>
              <a:spcAft>
                <a:spcPct val="0"/>
              </a:spcAft>
              <a:defRPr sz="4400">
                <a:solidFill>
                  <a:srgbClr val="191919"/>
                </a:solidFill>
                <a:latin typeface="Myriad Pro Condensed"/>
              </a:defRPr>
            </a:lvl9pPr>
          </a:lstStyle>
          <a:p>
            <a:pPr algn="r"/>
            <a:r>
              <a:rPr lang="en-US" altLang="en-US" sz="2400" b="1" dirty="0">
                <a:solidFill>
                  <a:schemeClr val="bg1"/>
                </a:solidFill>
                <a:latin typeface="Arial"/>
                <a:cs typeface="Arial"/>
              </a:rPr>
              <a:t>Index</a:t>
            </a:r>
            <a:endParaRPr lang="en-US" dirty="0"/>
          </a:p>
        </p:txBody>
      </p:sp>
      <p:sp>
        <p:nvSpPr>
          <p:cNvPr id="10" name="TextBox 9">
            <a:extLst>
              <a:ext uri="{FF2B5EF4-FFF2-40B4-BE49-F238E27FC236}">
                <a16:creationId xmlns:a16="http://schemas.microsoft.com/office/drawing/2014/main" id="{87382AD3-06C6-46BD-A6A8-703D76244ABC}"/>
              </a:ext>
            </a:extLst>
          </p:cNvPr>
          <p:cNvSpPr txBox="1"/>
          <p:nvPr/>
        </p:nvSpPr>
        <p:spPr>
          <a:xfrm>
            <a:off x="439948" y="6334665"/>
            <a:ext cx="452599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cs typeface="Arial"/>
              </a:rPr>
              <a:t>Andover Middle School / KS</a:t>
            </a:r>
          </a:p>
          <a:p>
            <a:endParaRPr lang="en-US" sz="2000" dirty="0">
              <a:cs typeface="Arial" panose="020B0604020202020204" pitchFamily="34" charset="0"/>
            </a:endParaRPr>
          </a:p>
        </p:txBody>
      </p:sp>
      <p:pic>
        <p:nvPicPr>
          <p:cNvPr id="2" name="Picture 5" descr="A close up of text on a white background&#10;&#10;Description generated with high confidence">
            <a:extLst>
              <a:ext uri="{FF2B5EF4-FFF2-40B4-BE49-F238E27FC236}">
                <a16:creationId xmlns:a16="http://schemas.microsoft.com/office/drawing/2014/main" id="{4CE21825-A064-406B-A51E-B184CDC53B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2875" y="1606886"/>
            <a:ext cx="7264680" cy="4793541"/>
          </a:xfrm>
          <a:prstGeom prst="rect">
            <a:avLst/>
          </a:prstGeom>
        </p:spPr>
      </p:pic>
    </p:spTree>
    <p:extLst>
      <p:ext uri="{BB962C8B-B14F-4D97-AF65-F5344CB8AC3E}">
        <p14:creationId xmlns:p14="http://schemas.microsoft.com/office/powerpoint/2010/main" val="773853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A087EED4-B5A0-4705-8D75-87303DE38C9D}"/>
              </a:ext>
            </a:extLst>
          </p:cNvPr>
          <p:cNvSpPr>
            <a:spLocks noGrp="1"/>
          </p:cNvSpPr>
          <p:nvPr>
            <p:ph type="title"/>
          </p:nvPr>
        </p:nvSpPr>
        <p:spPr bwMode="auto">
          <a:xfrm>
            <a:off x="2166152" y="309108"/>
            <a:ext cx="5575177" cy="898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en-US" altLang="en-US" dirty="0">
                <a:solidFill>
                  <a:schemeClr val="bg1"/>
                </a:solidFill>
              </a:rPr>
              <a:t>THEME</a:t>
            </a:r>
          </a:p>
        </p:txBody>
      </p:sp>
      <p:sp>
        <p:nvSpPr>
          <p:cNvPr id="27651" name="Content Placeholder 2">
            <a:extLst>
              <a:ext uri="{FF2B5EF4-FFF2-40B4-BE49-F238E27FC236}">
                <a16:creationId xmlns:a16="http://schemas.microsoft.com/office/drawing/2014/main" id="{6CB2C5DD-5190-47F3-9B9B-DA469D10B757}"/>
              </a:ext>
            </a:extLst>
          </p:cNvPr>
          <p:cNvSpPr>
            <a:spLocks noGrp="1" noChangeArrowheads="1"/>
          </p:cNvSpPr>
          <p:nvPr>
            <p:ph idx="1"/>
          </p:nvPr>
        </p:nvSpPr>
        <p:spPr bwMode="auto">
          <a:xfrm>
            <a:off x="384385" y="1600200"/>
            <a:ext cx="7669811" cy="2239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None/>
            </a:pPr>
            <a:r>
              <a:rPr lang="en-US" altLang="en-US" sz="2400" b="1" dirty="0">
                <a:latin typeface="Arial"/>
                <a:cs typeface="Arial"/>
              </a:rPr>
              <a:t>Theme:</a:t>
            </a:r>
            <a:r>
              <a:rPr lang="en-US" altLang="en-US" sz="2200" b="1" dirty="0">
                <a:latin typeface="Arial"/>
                <a:cs typeface="Arial"/>
              </a:rPr>
              <a:t> </a:t>
            </a:r>
            <a:r>
              <a:rPr lang="en-US" sz="2200" dirty="0">
                <a:latin typeface="Arial"/>
                <a:cs typeface="Arial"/>
              </a:rPr>
              <a:t>A central idea or concept that sets the tone for telling the story of the year. Repeated throughout the yearbook on cover, </a:t>
            </a:r>
            <a:r>
              <a:rPr lang="en-US" sz="2200" dirty="0" err="1">
                <a:latin typeface="Arial"/>
                <a:cs typeface="Arial"/>
              </a:rPr>
              <a:t>endsheets</a:t>
            </a:r>
            <a:r>
              <a:rPr lang="en-US" sz="2200" dirty="0">
                <a:latin typeface="Arial"/>
                <a:cs typeface="Arial"/>
              </a:rPr>
              <a:t>, opening, closing and dividers, it unifies the storytelling message of the book and gives it personality.</a:t>
            </a:r>
            <a:endParaRPr lang="en-US" sz="2200">
              <a:latin typeface="Arial"/>
              <a:cs typeface="Arial"/>
            </a:endParaRPr>
          </a:p>
          <a:p>
            <a:pPr lvl="1" eaLnBrk="1" hangingPunct="1"/>
            <a:endParaRPr lang="en-US" altLang="en-US" sz="6600" dirty="0"/>
          </a:p>
        </p:txBody>
      </p:sp>
      <p:graphicFrame>
        <p:nvGraphicFramePr>
          <p:cNvPr id="2" name="Diagram 2">
            <a:extLst>
              <a:ext uri="{FF2B5EF4-FFF2-40B4-BE49-F238E27FC236}">
                <a16:creationId xmlns:a16="http://schemas.microsoft.com/office/drawing/2014/main" id="{DEB54B7B-4B9D-491A-B5D9-3A646800A23B}"/>
              </a:ext>
            </a:extLst>
          </p:cNvPr>
          <p:cNvGraphicFramePr/>
          <p:nvPr>
            <p:extLst>
              <p:ext uri="{D42A27DB-BD31-4B8C-83A1-F6EECF244321}">
                <p14:modId xmlns:p14="http://schemas.microsoft.com/office/powerpoint/2010/main" val="720674181"/>
              </p:ext>
            </p:extLst>
          </p:nvPr>
        </p:nvGraphicFramePr>
        <p:xfrm>
          <a:off x="1581509" y="3009181"/>
          <a:ext cx="6024112" cy="4635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BC4A8882-F051-4CA3-8429-F9D8DDCFCB77}"/>
              </a:ext>
            </a:extLst>
          </p:cNvPr>
          <p:cNvSpPr txBox="1"/>
          <p:nvPr/>
        </p:nvSpPr>
        <p:spPr>
          <a:xfrm>
            <a:off x="511834" y="3962400"/>
            <a:ext cx="48566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Arial"/>
              </a:rPr>
              <a:t>How to incorporate your theme into the book:</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a:extLst>
              <a:ext uri="{FF2B5EF4-FFF2-40B4-BE49-F238E27FC236}">
                <a16:creationId xmlns:a16="http://schemas.microsoft.com/office/drawing/2014/main" id="{6CB2C5DD-5190-47F3-9B9B-DA469D10B757}"/>
              </a:ext>
            </a:extLst>
          </p:cNvPr>
          <p:cNvSpPr>
            <a:spLocks noGrp="1" noChangeArrowheads="1"/>
          </p:cNvSpPr>
          <p:nvPr>
            <p:ph idx="1"/>
          </p:nvPr>
        </p:nvSpPr>
        <p:spPr bwMode="auto">
          <a:xfrm>
            <a:off x="858838" y="1858991"/>
            <a:ext cx="7827962" cy="40227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endParaRPr lang="en-US" sz="2000" dirty="0">
              <a:cs typeface="Arial"/>
            </a:endParaRPr>
          </a:p>
          <a:p>
            <a:pPr marL="0" indent="0">
              <a:buNone/>
            </a:pPr>
            <a:r>
              <a:rPr lang="en-US" sz="2000" b="1" dirty="0">
                <a:latin typeface="Arial"/>
                <a:cs typeface="Arial"/>
              </a:rPr>
              <a:t>Logo </a:t>
            </a:r>
            <a:endParaRPr lang="en-US" sz="2000" b="1" dirty="0">
              <a:cs typeface="Arial" panose="020B0604020202020204" pitchFamily="34" charset="0"/>
            </a:endParaRPr>
          </a:p>
          <a:p>
            <a:pPr marL="285750" indent="-285750"/>
            <a:r>
              <a:rPr lang="en-US" sz="1600" dirty="0">
                <a:latin typeface="Arial"/>
                <a:cs typeface="Arial"/>
              </a:rPr>
              <a:t>Choose type styles and a design that convey the </a:t>
            </a:r>
            <a:r>
              <a:rPr lang="en-US" sz="1600" i="1" dirty="0">
                <a:latin typeface="Arial"/>
                <a:cs typeface="Arial"/>
              </a:rPr>
              <a:t>meaning, tone and style</a:t>
            </a:r>
            <a:r>
              <a:rPr lang="en-US" sz="1600" dirty="0">
                <a:latin typeface="Arial"/>
                <a:cs typeface="Arial"/>
              </a:rPr>
              <a:t> of the theme. In the design, emphasize a key word or phrase. For example, in the theme “On the Move,” you could set the word “move” in large italicized type to imply motion.</a:t>
            </a:r>
            <a:endParaRPr lang="en-US" sz="2000">
              <a:latin typeface="Arial"/>
              <a:cs typeface="Arial"/>
            </a:endParaRPr>
          </a:p>
          <a:p>
            <a:pPr marL="0" indent="0">
              <a:buNone/>
            </a:pPr>
            <a:r>
              <a:rPr lang="en-US" sz="2000" b="1" dirty="0">
                <a:latin typeface="Arial"/>
                <a:cs typeface="Arial"/>
              </a:rPr>
              <a:t>Colors</a:t>
            </a:r>
          </a:p>
          <a:p>
            <a:pPr marL="285750" indent="-285750"/>
            <a:r>
              <a:rPr lang="en-US" sz="1600" dirty="0">
                <a:latin typeface="Arial"/>
                <a:cs typeface="Arial"/>
              </a:rPr>
              <a:t>Repeat colors introduced on the cover throughout the book. Take advantage of obvious color opportunities in themes such as “Out of the Blue.”</a:t>
            </a:r>
            <a:endParaRPr lang="en-US" sz="2000">
              <a:latin typeface="Arial"/>
              <a:cs typeface="Arial"/>
            </a:endParaRPr>
          </a:p>
          <a:p>
            <a:pPr marL="0" indent="0">
              <a:buNone/>
            </a:pPr>
            <a:r>
              <a:rPr lang="en-US" sz="2000" b="1" dirty="0">
                <a:latin typeface="Arial"/>
                <a:cs typeface="Arial"/>
              </a:rPr>
              <a:t>Graphics</a:t>
            </a:r>
            <a:endParaRPr lang="en-US" sz="2000" b="1" dirty="0">
              <a:cs typeface="Arial" panose="020B0604020202020204" pitchFamily="34" charset="0"/>
            </a:endParaRPr>
          </a:p>
          <a:p>
            <a:pPr marL="285750" indent="-285750"/>
            <a:r>
              <a:rPr lang="en-US" sz="1600" dirty="0">
                <a:latin typeface="Arial"/>
                <a:cs typeface="Arial"/>
              </a:rPr>
              <a:t>Lines, tints, screens and textures can help emphasize specific areas within designs.</a:t>
            </a:r>
            <a:endParaRPr lang="en-US" sz="2000">
              <a:cs typeface="Arial" panose="020B0604020202020204" pitchFamily="34" charset="0"/>
            </a:endParaRPr>
          </a:p>
          <a:p>
            <a:pPr marL="0" indent="0">
              <a:buNone/>
            </a:pPr>
            <a:r>
              <a:rPr lang="en-US" sz="2000" b="1" dirty="0">
                <a:latin typeface="Arial"/>
                <a:cs typeface="Arial"/>
              </a:rPr>
              <a:t>Typography</a:t>
            </a:r>
            <a:endParaRPr lang="en-US" sz="2000" b="1" dirty="0">
              <a:cs typeface="Arial" panose="020B0604020202020204" pitchFamily="34" charset="0"/>
            </a:endParaRPr>
          </a:p>
          <a:p>
            <a:pPr marL="285750" indent="-285750"/>
            <a:r>
              <a:rPr lang="en-US" sz="1600" dirty="0">
                <a:latin typeface="Arial"/>
                <a:cs typeface="Arial"/>
              </a:rPr>
              <a:t>Use selected fonts only to enhance the theme. Body copy should be simple and readable.</a:t>
            </a:r>
            <a:endParaRPr lang="en-US" sz="2000">
              <a:cs typeface="Arial" panose="020B0604020202020204" pitchFamily="34" charset="0"/>
            </a:endParaRPr>
          </a:p>
          <a:p>
            <a:pPr lvl="1" eaLnBrk="1" hangingPunct="1"/>
            <a:endParaRPr lang="en-US" altLang="en-US" sz="4800" dirty="0"/>
          </a:p>
        </p:txBody>
      </p:sp>
      <p:sp>
        <p:nvSpPr>
          <p:cNvPr id="7" name="Title 1">
            <a:extLst>
              <a:ext uri="{FF2B5EF4-FFF2-40B4-BE49-F238E27FC236}">
                <a16:creationId xmlns:a16="http://schemas.microsoft.com/office/drawing/2014/main" id="{BD49458B-3E1A-47D9-B1EC-D89846927D62}"/>
              </a:ext>
            </a:extLst>
          </p:cNvPr>
          <p:cNvSpPr>
            <a:spLocks noGrp="1"/>
          </p:cNvSpPr>
          <p:nvPr>
            <p:ph type="title"/>
          </p:nvPr>
        </p:nvSpPr>
        <p:spPr bwMode="auto">
          <a:xfrm>
            <a:off x="-284085" y="355104"/>
            <a:ext cx="8018062" cy="87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altLang="en-US" sz="3600" dirty="0">
                <a:solidFill>
                  <a:schemeClr val="bg1"/>
                </a:solidFill>
              </a:rPr>
              <a:t>INCORPORATING YOUR THEME</a:t>
            </a:r>
          </a:p>
        </p:txBody>
      </p:sp>
      <p:sp>
        <p:nvSpPr>
          <p:cNvPr id="2" name="TextBox 1">
            <a:extLst>
              <a:ext uri="{FF2B5EF4-FFF2-40B4-BE49-F238E27FC236}">
                <a16:creationId xmlns:a16="http://schemas.microsoft.com/office/drawing/2014/main" id="{670FAD7D-96D1-4D9C-A728-E2247CC0AAE8}"/>
              </a:ext>
            </a:extLst>
          </p:cNvPr>
          <p:cNvSpPr txBox="1"/>
          <p:nvPr/>
        </p:nvSpPr>
        <p:spPr>
          <a:xfrm>
            <a:off x="411193" y="1575758"/>
            <a:ext cx="577682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Arial"/>
                <a:cs typeface="Arial"/>
              </a:rPr>
              <a:t>Ways to incorporate the theme in your book:</a:t>
            </a:r>
            <a:endParaRPr lang="en-US" sz="2000" b="1">
              <a:cs typeface="Arial"/>
            </a:endParaRPr>
          </a:p>
        </p:txBody>
      </p:sp>
    </p:spTree>
    <p:extLst>
      <p:ext uri="{BB962C8B-B14F-4D97-AF65-F5344CB8AC3E}">
        <p14:creationId xmlns:p14="http://schemas.microsoft.com/office/powerpoint/2010/main" val="303346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A37B332D-FA8E-49D5-B817-664A48D6FBE1}"/>
              </a:ext>
            </a:extLst>
          </p:cNvPr>
          <p:cNvSpPr>
            <a:spLocks noGrp="1"/>
          </p:cNvSpPr>
          <p:nvPr>
            <p:ph type="title"/>
          </p:nvPr>
        </p:nvSpPr>
        <p:spPr bwMode="auto">
          <a:xfrm>
            <a:off x="-284085" y="355104"/>
            <a:ext cx="8018062" cy="87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altLang="en-US" sz="3600" dirty="0">
                <a:solidFill>
                  <a:schemeClr val="bg1"/>
                </a:solidFill>
              </a:rPr>
              <a:t>INCORPORATING YOUR THEME</a:t>
            </a:r>
          </a:p>
        </p:txBody>
      </p:sp>
      <p:graphicFrame>
        <p:nvGraphicFramePr>
          <p:cNvPr id="2" name="Diagram 2">
            <a:extLst>
              <a:ext uri="{FF2B5EF4-FFF2-40B4-BE49-F238E27FC236}">
                <a16:creationId xmlns:a16="http://schemas.microsoft.com/office/drawing/2014/main" id="{0827AC70-DF23-4804-9680-D7FD7A664C74}"/>
              </a:ext>
            </a:extLst>
          </p:cNvPr>
          <p:cNvGraphicFramePr/>
          <p:nvPr>
            <p:extLst>
              <p:ext uri="{D42A27DB-BD31-4B8C-83A1-F6EECF244321}">
                <p14:modId xmlns:p14="http://schemas.microsoft.com/office/powerpoint/2010/main" val="1589446703"/>
              </p:ext>
            </p:extLst>
          </p:nvPr>
        </p:nvGraphicFramePr>
        <p:xfrm>
          <a:off x="531963" y="1988389"/>
          <a:ext cx="7131170" cy="4132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B01391-79F8-443A-BBC7-3FCD7DA0E717}"/>
              </a:ext>
            </a:extLst>
          </p:cNvPr>
          <p:cNvSpPr>
            <a:spLocks noGrp="1"/>
          </p:cNvSpPr>
          <p:nvPr>
            <p:ph type="title"/>
          </p:nvPr>
        </p:nvSpPr>
        <p:spPr bwMode="auto">
          <a:xfrm>
            <a:off x="1473693" y="251069"/>
            <a:ext cx="6276513" cy="7692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altLang="en-US" sz="3600" dirty="0">
                <a:solidFill>
                  <a:schemeClr val="bg1"/>
                </a:solidFill>
              </a:rPr>
              <a:t>SECTIONS OF THE BOOK</a:t>
            </a:r>
          </a:p>
        </p:txBody>
      </p:sp>
      <p:sp>
        <p:nvSpPr>
          <p:cNvPr id="5" name="Title 1">
            <a:extLst>
              <a:ext uri="{FF2B5EF4-FFF2-40B4-BE49-F238E27FC236}">
                <a16:creationId xmlns:a16="http://schemas.microsoft.com/office/drawing/2014/main" id="{B8F60C93-4539-4744-9BB9-2B08D0D2F627}"/>
              </a:ext>
            </a:extLst>
          </p:cNvPr>
          <p:cNvSpPr txBox="1">
            <a:spLocks/>
          </p:cNvSpPr>
          <p:nvPr/>
        </p:nvSpPr>
        <p:spPr bwMode="auto">
          <a:xfrm>
            <a:off x="1626093" y="731836"/>
            <a:ext cx="6113293" cy="3875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rgbClr val="191919"/>
                </a:solidFill>
                <a:latin typeface="Arial" panose="020B0604020202020204" pitchFamily="34" charset="0"/>
                <a:ea typeface="+mj-ea"/>
                <a:cs typeface="+mj-cs"/>
              </a:defRPr>
            </a:lvl1pPr>
            <a:lvl2pPr algn="ctr" defTabSz="457200" rtl="0" eaLnBrk="0" fontAlgn="base" hangingPunct="0">
              <a:spcBef>
                <a:spcPct val="0"/>
              </a:spcBef>
              <a:spcAft>
                <a:spcPct val="0"/>
              </a:spcAft>
              <a:defRPr sz="4400">
                <a:solidFill>
                  <a:srgbClr val="191919"/>
                </a:solidFill>
                <a:latin typeface="Myriad Pro Condensed"/>
              </a:defRPr>
            </a:lvl2pPr>
            <a:lvl3pPr algn="ctr" defTabSz="457200" rtl="0" eaLnBrk="0" fontAlgn="base" hangingPunct="0">
              <a:spcBef>
                <a:spcPct val="0"/>
              </a:spcBef>
              <a:spcAft>
                <a:spcPct val="0"/>
              </a:spcAft>
              <a:defRPr sz="4400">
                <a:solidFill>
                  <a:srgbClr val="191919"/>
                </a:solidFill>
                <a:latin typeface="Myriad Pro Condensed"/>
              </a:defRPr>
            </a:lvl3pPr>
            <a:lvl4pPr algn="ctr" defTabSz="457200" rtl="0" eaLnBrk="0" fontAlgn="base" hangingPunct="0">
              <a:spcBef>
                <a:spcPct val="0"/>
              </a:spcBef>
              <a:spcAft>
                <a:spcPct val="0"/>
              </a:spcAft>
              <a:defRPr sz="4400">
                <a:solidFill>
                  <a:srgbClr val="191919"/>
                </a:solidFill>
                <a:latin typeface="Myriad Pro Condensed"/>
              </a:defRPr>
            </a:lvl4pPr>
            <a:lvl5pPr algn="ctr" defTabSz="457200" rtl="0" eaLnBrk="0" fontAlgn="base" hangingPunct="0">
              <a:spcBef>
                <a:spcPct val="0"/>
              </a:spcBef>
              <a:spcAft>
                <a:spcPct val="0"/>
              </a:spcAft>
              <a:defRPr sz="4400">
                <a:solidFill>
                  <a:srgbClr val="191919"/>
                </a:solidFill>
                <a:latin typeface="Myriad Pro Condensed"/>
              </a:defRPr>
            </a:lvl5pPr>
            <a:lvl6pPr marL="457200" algn="ctr" defTabSz="457200" rtl="0" fontAlgn="base">
              <a:spcBef>
                <a:spcPct val="0"/>
              </a:spcBef>
              <a:spcAft>
                <a:spcPct val="0"/>
              </a:spcAft>
              <a:defRPr sz="4400">
                <a:solidFill>
                  <a:srgbClr val="191919"/>
                </a:solidFill>
                <a:latin typeface="Myriad Pro Condensed"/>
              </a:defRPr>
            </a:lvl6pPr>
            <a:lvl7pPr marL="914400" algn="ctr" defTabSz="457200" rtl="0" fontAlgn="base">
              <a:spcBef>
                <a:spcPct val="0"/>
              </a:spcBef>
              <a:spcAft>
                <a:spcPct val="0"/>
              </a:spcAft>
              <a:defRPr sz="4400">
                <a:solidFill>
                  <a:srgbClr val="191919"/>
                </a:solidFill>
                <a:latin typeface="Myriad Pro Condensed"/>
              </a:defRPr>
            </a:lvl7pPr>
            <a:lvl8pPr marL="1371600" algn="ctr" defTabSz="457200" rtl="0" fontAlgn="base">
              <a:spcBef>
                <a:spcPct val="0"/>
              </a:spcBef>
              <a:spcAft>
                <a:spcPct val="0"/>
              </a:spcAft>
              <a:defRPr sz="4400">
                <a:solidFill>
                  <a:srgbClr val="191919"/>
                </a:solidFill>
                <a:latin typeface="Myriad Pro Condensed"/>
              </a:defRPr>
            </a:lvl8pPr>
            <a:lvl9pPr marL="1828800" algn="ctr" defTabSz="457200" rtl="0" fontAlgn="base">
              <a:spcBef>
                <a:spcPct val="0"/>
              </a:spcBef>
              <a:spcAft>
                <a:spcPct val="0"/>
              </a:spcAft>
              <a:defRPr sz="4400">
                <a:solidFill>
                  <a:srgbClr val="191919"/>
                </a:solidFill>
                <a:latin typeface="Myriad Pro Condensed"/>
              </a:defRPr>
            </a:lvl9pPr>
          </a:lstStyle>
          <a:p>
            <a:pPr algn="r"/>
            <a:r>
              <a:rPr lang="en-US" altLang="en-US" sz="2400" b="1" dirty="0">
                <a:solidFill>
                  <a:schemeClr val="bg1"/>
                </a:solidFill>
                <a:latin typeface="Arial"/>
                <a:cs typeface="Arial"/>
              </a:rPr>
              <a:t>Opening</a:t>
            </a:r>
            <a:endParaRPr lang="en-US" dirty="0"/>
          </a:p>
        </p:txBody>
      </p:sp>
      <p:sp>
        <p:nvSpPr>
          <p:cNvPr id="10" name="TextBox 9">
            <a:extLst>
              <a:ext uri="{FF2B5EF4-FFF2-40B4-BE49-F238E27FC236}">
                <a16:creationId xmlns:a16="http://schemas.microsoft.com/office/drawing/2014/main" id="{87382AD3-06C6-46BD-A6A8-703D76244ABC}"/>
              </a:ext>
            </a:extLst>
          </p:cNvPr>
          <p:cNvSpPr txBox="1"/>
          <p:nvPr/>
        </p:nvSpPr>
        <p:spPr>
          <a:xfrm>
            <a:off x="439948" y="6334665"/>
            <a:ext cx="452599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cs typeface="Arial"/>
              </a:rPr>
              <a:t>Green Valley High School / NV</a:t>
            </a:r>
            <a:endParaRPr lang="en-US" dirty="0"/>
          </a:p>
        </p:txBody>
      </p:sp>
      <p:pic>
        <p:nvPicPr>
          <p:cNvPr id="2" name="Picture 5" descr="A screenshot of a social media post&#10;&#10;Description generated with very high confidence">
            <a:extLst>
              <a:ext uri="{FF2B5EF4-FFF2-40B4-BE49-F238E27FC236}">
                <a16:creationId xmlns:a16="http://schemas.microsoft.com/office/drawing/2014/main" id="{B5A76A66-D544-4E39-9452-8B6D9BEBAB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135" y="1491583"/>
            <a:ext cx="7264680" cy="4834700"/>
          </a:xfrm>
          <a:prstGeom prst="rect">
            <a:avLst/>
          </a:prstGeom>
        </p:spPr>
      </p:pic>
    </p:spTree>
    <p:extLst>
      <p:ext uri="{BB962C8B-B14F-4D97-AF65-F5344CB8AC3E}">
        <p14:creationId xmlns:p14="http://schemas.microsoft.com/office/powerpoint/2010/main" val="1334063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B01391-79F8-443A-BBC7-3FCD7DA0E717}"/>
              </a:ext>
            </a:extLst>
          </p:cNvPr>
          <p:cNvSpPr>
            <a:spLocks noGrp="1"/>
          </p:cNvSpPr>
          <p:nvPr>
            <p:ph type="title"/>
          </p:nvPr>
        </p:nvSpPr>
        <p:spPr bwMode="auto">
          <a:xfrm>
            <a:off x="1473693" y="251069"/>
            <a:ext cx="6276513" cy="7692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altLang="en-US" sz="3600" dirty="0">
                <a:solidFill>
                  <a:schemeClr val="bg1"/>
                </a:solidFill>
              </a:rPr>
              <a:t>SECTIONS OF THE BOOK</a:t>
            </a:r>
          </a:p>
        </p:txBody>
      </p:sp>
      <p:sp>
        <p:nvSpPr>
          <p:cNvPr id="5" name="Title 1">
            <a:extLst>
              <a:ext uri="{FF2B5EF4-FFF2-40B4-BE49-F238E27FC236}">
                <a16:creationId xmlns:a16="http://schemas.microsoft.com/office/drawing/2014/main" id="{B8F60C93-4539-4744-9BB9-2B08D0D2F627}"/>
              </a:ext>
            </a:extLst>
          </p:cNvPr>
          <p:cNvSpPr txBox="1">
            <a:spLocks/>
          </p:cNvSpPr>
          <p:nvPr/>
        </p:nvSpPr>
        <p:spPr bwMode="auto">
          <a:xfrm>
            <a:off x="1626093" y="731836"/>
            <a:ext cx="6113293" cy="3875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rgbClr val="191919"/>
                </a:solidFill>
                <a:latin typeface="Arial" panose="020B0604020202020204" pitchFamily="34" charset="0"/>
                <a:ea typeface="+mj-ea"/>
                <a:cs typeface="+mj-cs"/>
              </a:defRPr>
            </a:lvl1pPr>
            <a:lvl2pPr algn="ctr" defTabSz="457200" rtl="0" eaLnBrk="0" fontAlgn="base" hangingPunct="0">
              <a:spcBef>
                <a:spcPct val="0"/>
              </a:spcBef>
              <a:spcAft>
                <a:spcPct val="0"/>
              </a:spcAft>
              <a:defRPr sz="4400">
                <a:solidFill>
                  <a:srgbClr val="191919"/>
                </a:solidFill>
                <a:latin typeface="Myriad Pro Condensed"/>
              </a:defRPr>
            </a:lvl2pPr>
            <a:lvl3pPr algn="ctr" defTabSz="457200" rtl="0" eaLnBrk="0" fontAlgn="base" hangingPunct="0">
              <a:spcBef>
                <a:spcPct val="0"/>
              </a:spcBef>
              <a:spcAft>
                <a:spcPct val="0"/>
              </a:spcAft>
              <a:defRPr sz="4400">
                <a:solidFill>
                  <a:srgbClr val="191919"/>
                </a:solidFill>
                <a:latin typeface="Myriad Pro Condensed"/>
              </a:defRPr>
            </a:lvl3pPr>
            <a:lvl4pPr algn="ctr" defTabSz="457200" rtl="0" eaLnBrk="0" fontAlgn="base" hangingPunct="0">
              <a:spcBef>
                <a:spcPct val="0"/>
              </a:spcBef>
              <a:spcAft>
                <a:spcPct val="0"/>
              </a:spcAft>
              <a:defRPr sz="4400">
                <a:solidFill>
                  <a:srgbClr val="191919"/>
                </a:solidFill>
                <a:latin typeface="Myriad Pro Condensed"/>
              </a:defRPr>
            </a:lvl4pPr>
            <a:lvl5pPr algn="ctr" defTabSz="457200" rtl="0" eaLnBrk="0" fontAlgn="base" hangingPunct="0">
              <a:spcBef>
                <a:spcPct val="0"/>
              </a:spcBef>
              <a:spcAft>
                <a:spcPct val="0"/>
              </a:spcAft>
              <a:defRPr sz="4400">
                <a:solidFill>
                  <a:srgbClr val="191919"/>
                </a:solidFill>
                <a:latin typeface="Myriad Pro Condensed"/>
              </a:defRPr>
            </a:lvl5pPr>
            <a:lvl6pPr marL="457200" algn="ctr" defTabSz="457200" rtl="0" fontAlgn="base">
              <a:spcBef>
                <a:spcPct val="0"/>
              </a:spcBef>
              <a:spcAft>
                <a:spcPct val="0"/>
              </a:spcAft>
              <a:defRPr sz="4400">
                <a:solidFill>
                  <a:srgbClr val="191919"/>
                </a:solidFill>
                <a:latin typeface="Myriad Pro Condensed"/>
              </a:defRPr>
            </a:lvl6pPr>
            <a:lvl7pPr marL="914400" algn="ctr" defTabSz="457200" rtl="0" fontAlgn="base">
              <a:spcBef>
                <a:spcPct val="0"/>
              </a:spcBef>
              <a:spcAft>
                <a:spcPct val="0"/>
              </a:spcAft>
              <a:defRPr sz="4400">
                <a:solidFill>
                  <a:srgbClr val="191919"/>
                </a:solidFill>
                <a:latin typeface="Myriad Pro Condensed"/>
              </a:defRPr>
            </a:lvl7pPr>
            <a:lvl8pPr marL="1371600" algn="ctr" defTabSz="457200" rtl="0" fontAlgn="base">
              <a:spcBef>
                <a:spcPct val="0"/>
              </a:spcBef>
              <a:spcAft>
                <a:spcPct val="0"/>
              </a:spcAft>
              <a:defRPr sz="4400">
                <a:solidFill>
                  <a:srgbClr val="191919"/>
                </a:solidFill>
                <a:latin typeface="Myriad Pro Condensed"/>
              </a:defRPr>
            </a:lvl8pPr>
            <a:lvl9pPr marL="1828800" algn="ctr" defTabSz="457200" rtl="0" fontAlgn="base">
              <a:spcBef>
                <a:spcPct val="0"/>
              </a:spcBef>
              <a:spcAft>
                <a:spcPct val="0"/>
              </a:spcAft>
              <a:defRPr sz="4400">
                <a:solidFill>
                  <a:srgbClr val="191919"/>
                </a:solidFill>
                <a:latin typeface="Myriad Pro Condensed"/>
              </a:defRPr>
            </a:lvl9pPr>
          </a:lstStyle>
          <a:p>
            <a:pPr algn="r"/>
            <a:r>
              <a:rPr lang="en-US" altLang="en-US" sz="2400" b="1" dirty="0">
                <a:solidFill>
                  <a:schemeClr val="bg1"/>
                </a:solidFill>
                <a:latin typeface="Arial"/>
                <a:cs typeface="Arial"/>
              </a:rPr>
              <a:t>Divider</a:t>
            </a:r>
            <a:endParaRPr lang="en-US" dirty="0"/>
          </a:p>
        </p:txBody>
      </p:sp>
      <p:sp>
        <p:nvSpPr>
          <p:cNvPr id="10" name="TextBox 9">
            <a:extLst>
              <a:ext uri="{FF2B5EF4-FFF2-40B4-BE49-F238E27FC236}">
                <a16:creationId xmlns:a16="http://schemas.microsoft.com/office/drawing/2014/main" id="{87382AD3-06C6-46BD-A6A8-703D76244ABC}"/>
              </a:ext>
            </a:extLst>
          </p:cNvPr>
          <p:cNvSpPr txBox="1"/>
          <p:nvPr/>
        </p:nvSpPr>
        <p:spPr>
          <a:xfrm>
            <a:off x="439948" y="6334665"/>
            <a:ext cx="452599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cs typeface="Arial"/>
              </a:rPr>
              <a:t>Idaho Falls High School / ID</a:t>
            </a:r>
            <a:endParaRPr lang="en-US" dirty="0"/>
          </a:p>
        </p:txBody>
      </p:sp>
      <p:pic>
        <p:nvPicPr>
          <p:cNvPr id="3" name="Picture 5" descr="A crowd of people watching a baseball game&#10;&#10;Description generated with high confidence">
            <a:extLst>
              <a:ext uri="{FF2B5EF4-FFF2-40B4-BE49-F238E27FC236}">
                <a16:creationId xmlns:a16="http://schemas.microsoft.com/office/drawing/2014/main" id="{D45A52B0-083A-443A-9E52-5DD7A7EC98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0589" y="1421921"/>
            <a:ext cx="7358332" cy="4862423"/>
          </a:xfrm>
          <a:prstGeom prst="rect">
            <a:avLst/>
          </a:prstGeom>
        </p:spPr>
      </p:pic>
    </p:spTree>
    <p:extLst>
      <p:ext uri="{BB962C8B-B14F-4D97-AF65-F5344CB8AC3E}">
        <p14:creationId xmlns:p14="http://schemas.microsoft.com/office/powerpoint/2010/main" val="1829910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D6CC4E3D-DBE7-4511-ADAC-05DF9405C338}"/>
              </a:ext>
            </a:extLst>
          </p:cNvPr>
          <p:cNvSpPr>
            <a:spLocks noGrp="1"/>
          </p:cNvSpPr>
          <p:nvPr>
            <p:ph type="ctrTitle" idx="4294967295"/>
          </p:nvPr>
        </p:nvSpPr>
        <p:spPr bwMode="auto">
          <a:xfrm>
            <a:off x="685800" y="2293938"/>
            <a:ext cx="7772400" cy="130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solidFill>
                  <a:schemeClr val="tx1"/>
                </a:solidFill>
                <a:latin typeface="Arial Black" panose="020B0A04020102020204" pitchFamily="34" charset="0"/>
              </a:rPr>
              <a:t>Putting it Together</a:t>
            </a:r>
          </a:p>
        </p:txBody>
      </p:sp>
      <p:sp>
        <p:nvSpPr>
          <p:cNvPr id="3" name="Content Placeholder 2">
            <a:extLst>
              <a:ext uri="{FF2B5EF4-FFF2-40B4-BE49-F238E27FC236}">
                <a16:creationId xmlns:a16="http://schemas.microsoft.com/office/drawing/2014/main" id="{1A5CE578-2DB0-4F3E-9290-90FF831890CA}"/>
              </a:ext>
            </a:extLst>
          </p:cNvPr>
          <p:cNvSpPr txBox="1">
            <a:spLocks noChangeArrowheads="1"/>
          </p:cNvSpPr>
          <p:nvPr/>
        </p:nvSpPr>
        <p:spPr bwMode="auto">
          <a:xfrm>
            <a:off x="868363" y="3429000"/>
            <a:ext cx="7818437" cy="2697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Arial" panose="020B0604020202020204" pitchFamily="34" charset="0"/>
                <a:ea typeface="+mn-ea"/>
                <a:cs typeface="+mn-cs"/>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Times New Roman" pitchFamily="18" charset="0"/>
                <a:ea typeface="+mn-ea"/>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Times New Roman" pitchFamily="18" charset="0"/>
                <a:ea typeface="+mn-ea"/>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Times New Roman" pitchFamily="18" charset="0"/>
                <a:ea typeface="+mn-ea"/>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Times New Roman" pitchFamily="18" charset="0"/>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ltLang="en-US" sz="2800" dirty="0">
                <a:solidFill>
                  <a:schemeClr val="tx1"/>
                </a:solidFill>
              </a:rPr>
              <a:t>Writing Elements</a:t>
            </a:r>
          </a:p>
          <a:p>
            <a:r>
              <a:rPr lang="en-US" altLang="en-US" sz="2800" dirty="0">
                <a:solidFill>
                  <a:schemeClr val="tx1"/>
                </a:solidFill>
              </a:rPr>
              <a:t>Design Elements</a:t>
            </a:r>
          </a:p>
          <a:p>
            <a:r>
              <a:rPr lang="en-US" altLang="en-US" sz="2800" dirty="0">
                <a:solidFill>
                  <a:schemeClr val="tx1"/>
                </a:solidFill>
              </a:rPr>
              <a:t>Photography Elements</a:t>
            </a:r>
          </a:p>
          <a:p>
            <a:endParaRPr lang="en-US" altLang="en-US" sz="2800" dirty="0">
              <a:solidFill>
                <a:schemeClr val="tx1"/>
              </a:solidFill>
            </a:endParaRPr>
          </a:p>
          <a:p>
            <a:endParaRPr lang="en-US" altLang="en-US" sz="2400" dirty="0">
              <a:solidFill>
                <a:schemeClr val="tx1"/>
              </a:solidFill>
            </a:endParaRPr>
          </a:p>
        </p:txBody>
      </p:sp>
      <p:pic>
        <p:nvPicPr>
          <p:cNvPr id="2" name="Picture 3" descr="A close up of a logo&#10;&#10;Description generated with very high confidence">
            <a:extLst>
              <a:ext uri="{FF2B5EF4-FFF2-40B4-BE49-F238E27FC236}">
                <a16:creationId xmlns:a16="http://schemas.microsoft.com/office/drawing/2014/main" id="{5493C377-2A74-4AB5-993A-7483F6645E2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06815" y="5220419"/>
            <a:ext cx="1276710" cy="127671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B9728F80-EC3A-45A1-AEE0-55370CAF6AE6}"/>
              </a:ext>
            </a:extLst>
          </p:cNvPr>
          <p:cNvSpPr>
            <a:spLocks noGrp="1"/>
          </p:cNvSpPr>
          <p:nvPr>
            <p:ph type="title"/>
          </p:nvPr>
        </p:nvSpPr>
        <p:spPr bwMode="auto">
          <a:xfrm>
            <a:off x="804863" y="400034"/>
            <a:ext cx="6844683" cy="6636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en-US" altLang="en-US" dirty="0">
                <a:solidFill>
                  <a:schemeClr val="bg1"/>
                </a:solidFill>
              </a:rPr>
              <a:t>WRITING ELEMENTS</a:t>
            </a:r>
          </a:p>
        </p:txBody>
      </p:sp>
      <p:sp>
        <p:nvSpPr>
          <p:cNvPr id="22531" name="Content Placeholder 2">
            <a:extLst>
              <a:ext uri="{FF2B5EF4-FFF2-40B4-BE49-F238E27FC236}">
                <a16:creationId xmlns:a16="http://schemas.microsoft.com/office/drawing/2014/main" id="{34290586-B77F-44DB-BB09-87A233AF0D4B}"/>
              </a:ext>
            </a:extLst>
          </p:cNvPr>
          <p:cNvSpPr>
            <a:spLocks noGrp="1" noChangeArrowheads="1"/>
          </p:cNvSpPr>
          <p:nvPr>
            <p:ph idx="1"/>
          </p:nvPr>
        </p:nvSpPr>
        <p:spPr bwMode="auto">
          <a:xfrm>
            <a:off x="704222" y="2117784"/>
            <a:ext cx="76519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sz="2200" b="1" dirty="0">
                <a:latin typeface="Arial"/>
                <a:cs typeface="Arial"/>
              </a:rPr>
              <a:t>Headline</a:t>
            </a:r>
            <a:endParaRPr lang="en-US" b="1" dirty="0">
              <a:cs typeface="Arial" panose="020B0604020202020204" pitchFamily="34" charset="0"/>
            </a:endParaRPr>
          </a:p>
          <a:p>
            <a:r>
              <a:rPr lang="en-US" altLang="en-US" sz="2000" dirty="0">
                <a:latin typeface="Arial"/>
                <a:cs typeface="Arial"/>
              </a:rPr>
              <a:t>Introduces the reader to the page by summarizing the story of the page or highlighting its focus. Should use literary devices to be clever or eye-catching.</a:t>
            </a:r>
            <a:endParaRPr lang="en-US" sz="2000">
              <a:cs typeface="Arial" panose="020B0604020202020204" pitchFamily="34" charset="0"/>
            </a:endParaRPr>
          </a:p>
          <a:p>
            <a:pPr marL="0" indent="0">
              <a:buNone/>
            </a:pPr>
            <a:r>
              <a:rPr lang="en-US" altLang="en-US" sz="2200" b="1" dirty="0" err="1">
                <a:latin typeface="Arial"/>
                <a:cs typeface="Arial"/>
              </a:rPr>
              <a:t>Subheadline</a:t>
            </a:r>
          </a:p>
          <a:p>
            <a:r>
              <a:rPr lang="en-US" sz="2000" dirty="0">
                <a:latin typeface="Arial"/>
                <a:cs typeface="Arial"/>
              </a:rPr>
              <a:t>Accompanies the primary headline. It is short and catchy, and offers specific information and added details about the story subject.</a:t>
            </a:r>
            <a:endParaRPr lang="en-US" altLang="en-US" sz="2000">
              <a:latin typeface="Arial"/>
              <a:cs typeface="Arial"/>
            </a:endParaRPr>
          </a:p>
          <a:p>
            <a:pPr marL="0" indent="0">
              <a:buNone/>
            </a:pPr>
            <a:r>
              <a:rPr lang="en-US" altLang="en-US" sz="2200" b="1" dirty="0">
                <a:latin typeface="Arial"/>
                <a:cs typeface="Arial"/>
              </a:rPr>
              <a:t>Feature Story</a:t>
            </a:r>
          </a:p>
          <a:p>
            <a:r>
              <a:rPr lang="en-US" altLang="en-US" sz="2000" dirty="0">
                <a:latin typeface="Arial"/>
                <a:cs typeface="Arial"/>
              </a:rPr>
              <a:t>Usually 3-5 paragraphs, a feature story tells about the event and gives more insight and detail than a caption can. It is a traditional method of telling about an event.</a:t>
            </a:r>
            <a:endParaRPr lang="en-US" sz="2000" dirty="0">
              <a:cs typeface="Arial" panose="020B0604020202020204" pitchFamily="34" charset="0"/>
            </a:endParaRPr>
          </a:p>
          <a:p>
            <a:pPr lvl="1"/>
            <a:endParaRPr lang="en-US" altLang="en-US" sz="2400" dirty="0"/>
          </a:p>
          <a:p>
            <a:pPr eaLnBrk="1" hangingPunct="1"/>
            <a:endParaRPr lang="en-US" altLang="en-US" sz="2800" dirty="0"/>
          </a:p>
        </p:txBody>
      </p:sp>
    </p:spTree>
    <p:extLst>
      <p:ext uri="{BB962C8B-B14F-4D97-AF65-F5344CB8AC3E}">
        <p14:creationId xmlns:p14="http://schemas.microsoft.com/office/powerpoint/2010/main" val="3673595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7382AD3-06C6-46BD-A6A8-703D76244ABC}"/>
              </a:ext>
            </a:extLst>
          </p:cNvPr>
          <p:cNvSpPr txBox="1"/>
          <p:nvPr/>
        </p:nvSpPr>
        <p:spPr>
          <a:xfrm>
            <a:off x="439948" y="6334665"/>
            <a:ext cx="452599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cs typeface="Arial"/>
              </a:rPr>
              <a:t>Westlake High School / TX</a:t>
            </a:r>
            <a:endParaRPr lang="en-US" dirty="0"/>
          </a:p>
        </p:txBody>
      </p:sp>
      <p:pic>
        <p:nvPicPr>
          <p:cNvPr id="3" name="Picture 4" descr="044780-13_010_9-C-D.6A.JPG">
            <a:extLst>
              <a:ext uri="{FF2B5EF4-FFF2-40B4-BE49-F238E27FC236}">
                <a16:creationId xmlns:a16="http://schemas.microsoft.com/office/drawing/2014/main" id="{E19E6D64-49A1-4EBB-B2A2-1D0D54A0A64F}"/>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26739" y="1414005"/>
            <a:ext cx="7404339" cy="48584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ight Arrow 8">
            <a:extLst>
              <a:ext uri="{FF2B5EF4-FFF2-40B4-BE49-F238E27FC236}">
                <a16:creationId xmlns:a16="http://schemas.microsoft.com/office/drawing/2014/main" id="{292E2A9A-9499-4A4A-A629-CD442F8DF733}"/>
              </a:ext>
            </a:extLst>
          </p:cNvPr>
          <p:cNvSpPr>
            <a:spLocks noChangeArrowheads="1"/>
          </p:cNvSpPr>
          <p:nvPr/>
        </p:nvSpPr>
        <p:spPr bwMode="auto">
          <a:xfrm>
            <a:off x="269709" y="5348796"/>
            <a:ext cx="534968" cy="137464"/>
          </a:xfrm>
          <a:prstGeom prst="rightArrow">
            <a:avLst>
              <a:gd name="adj1" fmla="val 50000"/>
              <a:gd name="adj2" fmla="val 50098"/>
            </a:avLst>
          </a:prstGeom>
          <a:solidFill>
            <a:schemeClr val="tx1"/>
          </a:solidFill>
          <a:ln w="38100">
            <a:solidFill>
              <a:schemeClr val="tx1"/>
            </a:solidFill>
            <a:miter lim="800000"/>
            <a:headEnd/>
            <a:tailEnd/>
          </a:ln>
          <a:effectLst>
            <a:outerShdw blurRad="40000" dist="23000" dir="5400000" rotWithShape="0">
              <a:srgbClr val="808080">
                <a:alpha val="34998"/>
              </a:srgbClr>
            </a:outerShdw>
          </a:effectLst>
        </p:spPr>
        <p:txBody>
          <a:bodyPr lIns="64283" tIns="32141" rIns="64283" bIns="32141" anchor="ctr"/>
          <a:lstStyle/>
          <a:p>
            <a:pPr>
              <a:defRPr/>
            </a:pPr>
            <a:endParaRPr lang="en-US" dirty="0">
              <a:solidFill>
                <a:schemeClr val="lt1"/>
              </a:solidFill>
              <a:latin typeface="+mn-lt"/>
              <a:ea typeface="+mn-ea"/>
              <a:sym typeface="Gill Sans" charset="0"/>
            </a:endParaRPr>
          </a:p>
        </p:txBody>
      </p:sp>
      <p:sp>
        <p:nvSpPr>
          <p:cNvPr id="9" name="TextBox 9">
            <a:extLst>
              <a:ext uri="{FF2B5EF4-FFF2-40B4-BE49-F238E27FC236}">
                <a16:creationId xmlns:a16="http://schemas.microsoft.com/office/drawing/2014/main" id="{8FB964E9-0E80-4AFD-94B7-C90683D516E9}"/>
              </a:ext>
            </a:extLst>
          </p:cNvPr>
          <p:cNvSpPr txBox="1">
            <a:spLocks noChangeArrowheads="1"/>
          </p:cNvSpPr>
          <p:nvPr/>
        </p:nvSpPr>
        <p:spPr bwMode="auto">
          <a:xfrm>
            <a:off x="6064" y="4728083"/>
            <a:ext cx="731737" cy="497592"/>
          </a:xfrm>
          <a:prstGeom prst="rect">
            <a:avLst/>
          </a:prstGeom>
          <a:solidFill>
            <a:schemeClr val="bg1"/>
          </a:solidFill>
          <a:ln w="9525">
            <a:solidFill>
              <a:srgbClr val="000000"/>
            </a:solidFill>
            <a:miter lim="800000"/>
            <a:headEnd/>
            <a:tailEnd/>
          </a:ln>
        </p:spPr>
        <p:txBody>
          <a:bodyPr wrap="square" lIns="64283" tIns="32141" rIns="64283" bIns="32141" anchor="t">
            <a:spAutoFit/>
          </a:bodyPr>
          <a:lstStyle>
            <a:lvl1pPr eaLnBrk="0" hangingPunct="0">
              <a:defRPr sz="43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43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43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43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43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9pPr>
          </a:lstStyle>
          <a:p>
            <a:pPr algn="r" eaLnBrk="1" hangingPunct="1"/>
            <a:r>
              <a:rPr lang="en-US" altLang="en-US" sz="1400" dirty="0">
                <a:latin typeface="Arial"/>
                <a:ea typeface="ヒラギノ角ゴ ProN W3"/>
                <a:cs typeface="Arial"/>
              </a:rPr>
              <a:t>Play on Words</a:t>
            </a:r>
          </a:p>
        </p:txBody>
      </p:sp>
      <p:sp>
        <p:nvSpPr>
          <p:cNvPr id="13" name="Down Arrow 6">
            <a:extLst>
              <a:ext uri="{FF2B5EF4-FFF2-40B4-BE49-F238E27FC236}">
                <a16:creationId xmlns:a16="http://schemas.microsoft.com/office/drawing/2014/main" id="{7B334701-7D04-4746-8198-8FC3C035B52E}"/>
              </a:ext>
            </a:extLst>
          </p:cNvPr>
          <p:cNvSpPr>
            <a:spLocks noChangeArrowheads="1"/>
          </p:cNvSpPr>
          <p:nvPr/>
        </p:nvSpPr>
        <p:spPr bwMode="auto">
          <a:xfrm>
            <a:off x="5237066" y="1395795"/>
            <a:ext cx="375047" cy="1734592"/>
          </a:xfrm>
          <a:prstGeom prst="downArrow">
            <a:avLst>
              <a:gd name="adj1" fmla="val 50000"/>
              <a:gd name="adj2" fmla="val 49997"/>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lIns="64283" tIns="32141" rIns="64283" bIns="32141" anchor="ctr"/>
          <a:lstStyle/>
          <a:p>
            <a:pPr>
              <a:defRPr/>
            </a:pPr>
            <a:endParaRPr lang="en-US" dirty="0">
              <a:solidFill>
                <a:schemeClr val="lt1"/>
              </a:solidFill>
              <a:latin typeface="+mn-lt"/>
              <a:ea typeface="+mn-ea"/>
              <a:sym typeface="Gill Sans" charset="0"/>
            </a:endParaRPr>
          </a:p>
        </p:txBody>
      </p:sp>
      <p:sp>
        <p:nvSpPr>
          <p:cNvPr id="15" name="TextBox 7">
            <a:extLst>
              <a:ext uri="{FF2B5EF4-FFF2-40B4-BE49-F238E27FC236}">
                <a16:creationId xmlns:a16="http://schemas.microsoft.com/office/drawing/2014/main" id="{17414CB4-B550-4B62-8A94-26927FDD9AD6}"/>
              </a:ext>
            </a:extLst>
          </p:cNvPr>
          <p:cNvSpPr txBox="1">
            <a:spLocks noChangeArrowheads="1"/>
          </p:cNvSpPr>
          <p:nvPr/>
        </p:nvSpPr>
        <p:spPr bwMode="auto">
          <a:xfrm>
            <a:off x="5504956" y="1342216"/>
            <a:ext cx="1125141" cy="281251"/>
          </a:xfrm>
          <a:prstGeom prst="rect">
            <a:avLst/>
          </a:prstGeom>
          <a:solidFill>
            <a:schemeClr val="bg1"/>
          </a:solidFill>
          <a:ln w="9525">
            <a:solidFill>
              <a:srgbClr val="000000"/>
            </a:solidFill>
            <a:miter lim="800000"/>
            <a:headEnd/>
            <a:tailEnd/>
          </a:ln>
        </p:spPr>
        <p:txBody>
          <a:bodyPr lIns="64283" tIns="32141" rIns="64283" bIns="32141" anchor="t">
            <a:spAutoFit/>
          </a:bodyPr>
          <a:lstStyle>
            <a:lvl1pPr eaLnBrk="0" hangingPunct="0">
              <a:defRPr sz="43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43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43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43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43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9pPr>
          </a:lstStyle>
          <a:p>
            <a:pPr algn="l" eaLnBrk="1" hangingPunct="1"/>
            <a:r>
              <a:rPr lang="en-US" altLang="en-US" sz="1400" dirty="0">
                <a:latin typeface="Arial"/>
                <a:ea typeface="ヒラギノ角ゴ ProN W3"/>
                <a:cs typeface="Arial"/>
              </a:rPr>
              <a:t>Alliteration</a:t>
            </a:r>
          </a:p>
        </p:txBody>
      </p:sp>
      <p:sp>
        <p:nvSpPr>
          <p:cNvPr id="17" name="Right Arrow 8">
            <a:extLst>
              <a:ext uri="{FF2B5EF4-FFF2-40B4-BE49-F238E27FC236}">
                <a16:creationId xmlns:a16="http://schemas.microsoft.com/office/drawing/2014/main" id="{0A0155CC-0029-44EB-84DA-325CF1E2B40D}"/>
              </a:ext>
            </a:extLst>
          </p:cNvPr>
          <p:cNvSpPr>
            <a:spLocks noChangeArrowheads="1"/>
          </p:cNvSpPr>
          <p:nvPr/>
        </p:nvSpPr>
        <p:spPr bwMode="auto">
          <a:xfrm rot="10800000">
            <a:off x="7072949" y="3298758"/>
            <a:ext cx="808137" cy="396255"/>
          </a:xfrm>
          <a:prstGeom prst="rightArrow">
            <a:avLst>
              <a:gd name="adj1" fmla="val 50000"/>
              <a:gd name="adj2" fmla="val 50098"/>
            </a:avLst>
          </a:prstGeom>
          <a:solidFill>
            <a:schemeClr val="tx1"/>
          </a:solidFill>
          <a:ln w="38100">
            <a:solidFill>
              <a:schemeClr val="tx1"/>
            </a:solidFill>
            <a:miter lim="800000"/>
            <a:headEnd/>
            <a:tailEnd/>
          </a:ln>
          <a:effectLst>
            <a:outerShdw blurRad="40000" dist="23000" dir="5400000" rotWithShape="0">
              <a:srgbClr val="808080">
                <a:alpha val="34998"/>
              </a:srgbClr>
            </a:outerShdw>
          </a:effectLst>
        </p:spPr>
        <p:txBody>
          <a:bodyPr lIns="64283" tIns="32141" rIns="64283" bIns="32141" anchor="ctr"/>
          <a:lstStyle/>
          <a:p>
            <a:pPr>
              <a:defRPr/>
            </a:pPr>
            <a:endParaRPr lang="en-US" dirty="0">
              <a:solidFill>
                <a:schemeClr val="lt1"/>
              </a:solidFill>
              <a:latin typeface="+mn-lt"/>
              <a:ea typeface="+mn-ea"/>
              <a:sym typeface="Gill Sans" charset="0"/>
            </a:endParaRPr>
          </a:p>
        </p:txBody>
      </p:sp>
      <p:sp>
        <p:nvSpPr>
          <p:cNvPr id="19" name="TextBox 9">
            <a:extLst>
              <a:ext uri="{FF2B5EF4-FFF2-40B4-BE49-F238E27FC236}">
                <a16:creationId xmlns:a16="http://schemas.microsoft.com/office/drawing/2014/main" id="{6A1FEBD8-2BFF-4D57-A81A-126A85066704}"/>
              </a:ext>
            </a:extLst>
          </p:cNvPr>
          <p:cNvSpPr txBox="1">
            <a:spLocks noChangeArrowheads="1"/>
          </p:cNvSpPr>
          <p:nvPr/>
        </p:nvSpPr>
        <p:spPr bwMode="auto">
          <a:xfrm>
            <a:off x="7771409" y="3554387"/>
            <a:ext cx="1313078" cy="281251"/>
          </a:xfrm>
          <a:prstGeom prst="rect">
            <a:avLst/>
          </a:prstGeom>
          <a:solidFill>
            <a:schemeClr val="bg1"/>
          </a:solidFill>
          <a:ln w="9525">
            <a:solidFill>
              <a:srgbClr val="000000"/>
            </a:solidFill>
            <a:miter lim="800000"/>
            <a:headEnd/>
            <a:tailEnd/>
          </a:ln>
        </p:spPr>
        <p:txBody>
          <a:bodyPr wrap="square" lIns="64283" tIns="32141" rIns="64283" bIns="32141" anchor="t">
            <a:spAutoFit/>
          </a:bodyPr>
          <a:lstStyle>
            <a:lvl1pPr eaLnBrk="0" hangingPunct="0">
              <a:defRPr sz="43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43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43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43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43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9pPr>
          </a:lstStyle>
          <a:p>
            <a:pPr algn="r" eaLnBrk="1" hangingPunct="1"/>
            <a:r>
              <a:rPr lang="en-US" altLang="en-US" sz="1400" err="1">
                <a:latin typeface="Arial"/>
                <a:ea typeface="ヒラギノ角ゴ ProN W3"/>
                <a:cs typeface="Arial"/>
              </a:rPr>
              <a:t>Subheadline</a:t>
            </a:r>
            <a:endParaRPr lang="en-US" altLang="en-US" sz="1400">
              <a:latin typeface="Arial"/>
              <a:ea typeface="ヒラギノ角ゴ ProN W3"/>
              <a:cs typeface="Arial"/>
            </a:endParaRPr>
          </a:p>
        </p:txBody>
      </p:sp>
      <p:sp>
        <p:nvSpPr>
          <p:cNvPr id="21" name="Down Arrow 6">
            <a:extLst>
              <a:ext uri="{FF2B5EF4-FFF2-40B4-BE49-F238E27FC236}">
                <a16:creationId xmlns:a16="http://schemas.microsoft.com/office/drawing/2014/main" id="{1A999D27-6696-4226-AC0C-385A09CB1DD7}"/>
              </a:ext>
            </a:extLst>
          </p:cNvPr>
          <p:cNvSpPr>
            <a:spLocks noChangeArrowheads="1"/>
          </p:cNvSpPr>
          <p:nvPr/>
        </p:nvSpPr>
        <p:spPr bwMode="auto">
          <a:xfrm rot="10800000">
            <a:off x="5172873" y="4871857"/>
            <a:ext cx="375047" cy="1734592"/>
          </a:xfrm>
          <a:prstGeom prst="downArrow">
            <a:avLst>
              <a:gd name="adj1" fmla="val 50000"/>
              <a:gd name="adj2" fmla="val 49997"/>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lIns="64283" tIns="32141" rIns="64283" bIns="32141" anchor="ctr"/>
          <a:lstStyle/>
          <a:p>
            <a:pPr>
              <a:defRPr/>
            </a:pPr>
            <a:endParaRPr lang="en-US" dirty="0">
              <a:solidFill>
                <a:schemeClr val="lt1"/>
              </a:solidFill>
              <a:latin typeface="+mn-lt"/>
              <a:ea typeface="+mn-ea"/>
              <a:sym typeface="Gill Sans" charset="0"/>
            </a:endParaRPr>
          </a:p>
        </p:txBody>
      </p:sp>
      <p:sp>
        <p:nvSpPr>
          <p:cNvPr id="23" name="TextBox 7">
            <a:extLst>
              <a:ext uri="{FF2B5EF4-FFF2-40B4-BE49-F238E27FC236}">
                <a16:creationId xmlns:a16="http://schemas.microsoft.com/office/drawing/2014/main" id="{BFEA9DFA-4A61-42D2-B5E9-2CDD4F682853}"/>
              </a:ext>
            </a:extLst>
          </p:cNvPr>
          <p:cNvSpPr txBox="1">
            <a:spLocks noChangeArrowheads="1"/>
          </p:cNvSpPr>
          <p:nvPr/>
        </p:nvSpPr>
        <p:spPr bwMode="auto">
          <a:xfrm>
            <a:off x="5492150" y="6424914"/>
            <a:ext cx="1125141" cy="495797"/>
          </a:xfrm>
          <a:prstGeom prst="rect">
            <a:avLst/>
          </a:prstGeom>
          <a:solidFill>
            <a:schemeClr val="bg1"/>
          </a:solidFill>
          <a:ln w="9525">
            <a:solidFill>
              <a:srgbClr val="000000"/>
            </a:solidFill>
            <a:miter lim="800000"/>
            <a:headEnd/>
            <a:tailEnd/>
          </a:ln>
        </p:spPr>
        <p:txBody>
          <a:bodyPr lIns="64283" tIns="32141" rIns="64283" bIns="32141" anchor="t">
            <a:spAutoFit/>
          </a:bodyPr>
          <a:lstStyle>
            <a:lvl1pPr eaLnBrk="0" hangingPunct="0">
              <a:defRPr sz="43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43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43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43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43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9pPr>
          </a:lstStyle>
          <a:p>
            <a:pPr algn="l" eaLnBrk="1" hangingPunct="1"/>
            <a:r>
              <a:rPr lang="en-US" altLang="en-US" sz="1400" dirty="0">
                <a:latin typeface="Arial"/>
                <a:ea typeface="ヒラギノ角ゴ ProN W3"/>
                <a:cs typeface="Arial"/>
              </a:rPr>
              <a:t>Feature Story</a:t>
            </a:r>
          </a:p>
        </p:txBody>
      </p:sp>
      <p:sp>
        <p:nvSpPr>
          <p:cNvPr id="27" name="Title 1">
            <a:extLst>
              <a:ext uri="{FF2B5EF4-FFF2-40B4-BE49-F238E27FC236}">
                <a16:creationId xmlns:a16="http://schemas.microsoft.com/office/drawing/2014/main" id="{9DA4E80D-3FB1-4C13-8E31-BFB73B203D0B}"/>
              </a:ext>
            </a:extLst>
          </p:cNvPr>
          <p:cNvSpPr txBox="1">
            <a:spLocks/>
          </p:cNvSpPr>
          <p:nvPr/>
        </p:nvSpPr>
        <p:spPr bwMode="auto">
          <a:xfrm>
            <a:off x="804862" y="400034"/>
            <a:ext cx="6844683" cy="6636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rgbClr val="191919"/>
                </a:solidFill>
                <a:latin typeface="Arial" panose="020B0604020202020204" pitchFamily="34" charset="0"/>
                <a:ea typeface="+mj-ea"/>
                <a:cs typeface="+mj-cs"/>
              </a:defRPr>
            </a:lvl1pPr>
            <a:lvl2pPr algn="ctr" defTabSz="457200" rtl="0" eaLnBrk="0" fontAlgn="base" hangingPunct="0">
              <a:spcBef>
                <a:spcPct val="0"/>
              </a:spcBef>
              <a:spcAft>
                <a:spcPct val="0"/>
              </a:spcAft>
              <a:defRPr sz="4400">
                <a:solidFill>
                  <a:srgbClr val="191919"/>
                </a:solidFill>
                <a:latin typeface="Myriad Pro Condensed"/>
              </a:defRPr>
            </a:lvl2pPr>
            <a:lvl3pPr algn="ctr" defTabSz="457200" rtl="0" eaLnBrk="0" fontAlgn="base" hangingPunct="0">
              <a:spcBef>
                <a:spcPct val="0"/>
              </a:spcBef>
              <a:spcAft>
                <a:spcPct val="0"/>
              </a:spcAft>
              <a:defRPr sz="4400">
                <a:solidFill>
                  <a:srgbClr val="191919"/>
                </a:solidFill>
                <a:latin typeface="Myriad Pro Condensed"/>
              </a:defRPr>
            </a:lvl3pPr>
            <a:lvl4pPr algn="ctr" defTabSz="457200" rtl="0" eaLnBrk="0" fontAlgn="base" hangingPunct="0">
              <a:spcBef>
                <a:spcPct val="0"/>
              </a:spcBef>
              <a:spcAft>
                <a:spcPct val="0"/>
              </a:spcAft>
              <a:defRPr sz="4400">
                <a:solidFill>
                  <a:srgbClr val="191919"/>
                </a:solidFill>
                <a:latin typeface="Myriad Pro Condensed"/>
              </a:defRPr>
            </a:lvl4pPr>
            <a:lvl5pPr algn="ctr" defTabSz="457200" rtl="0" eaLnBrk="0" fontAlgn="base" hangingPunct="0">
              <a:spcBef>
                <a:spcPct val="0"/>
              </a:spcBef>
              <a:spcAft>
                <a:spcPct val="0"/>
              </a:spcAft>
              <a:defRPr sz="4400">
                <a:solidFill>
                  <a:srgbClr val="191919"/>
                </a:solidFill>
                <a:latin typeface="Myriad Pro Condensed"/>
              </a:defRPr>
            </a:lvl5pPr>
            <a:lvl6pPr marL="457200" algn="ctr" defTabSz="457200" rtl="0" fontAlgn="base">
              <a:spcBef>
                <a:spcPct val="0"/>
              </a:spcBef>
              <a:spcAft>
                <a:spcPct val="0"/>
              </a:spcAft>
              <a:defRPr sz="4400">
                <a:solidFill>
                  <a:srgbClr val="191919"/>
                </a:solidFill>
                <a:latin typeface="Myriad Pro Condensed"/>
              </a:defRPr>
            </a:lvl6pPr>
            <a:lvl7pPr marL="914400" algn="ctr" defTabSz="457200" rtl="0" fontAlgn="base">
              <a:spcBef>
                <a:spcPct val="0"/>
              </a:spcBef>
              <a:spcAft>
                <a:spcPct val="0"/>
              </a:spcAft>
              <a:defRPr sz="4400">
                <a:solidFill>
                  <a:srgbClr val="191919"/>
                </a:solidFill>
                <a:latin typeface="Myriad Pro Condensed"/>
              </a:defRPr>
            </a:lvl7pPr>
            <a:lvl8pPr marL="1371600" algn="ctr" defTabSz="457200" rtl="0" fontAlgn="base">
              <a:spcBef>
                <a:spcPct val="0"/>
              </a:spcBef>
              <a:spcAft>
                <a:spcPct val="0"/>
              </a:spcAft>
              <a:defRPr sz="4400">
                <a:solidFill>
                  <a:srgbClr val="191919"/>
                </a:solidFill>
                <a:latin typeface="Myriad Pro Condensed"/>
              </a:defRPr>
            </a:lvl8pPr>
            <a:lvl9pPr marL="1828800" algn="ctr" defTabSz="457200" rtl="0" fontAlgn="base">
              <a:spcBef>
                <a:spcPct val="0"/>
              </a:spcBef>
              <a:spcAft>
                <a:spcPct val="0"/>
              </a:spcAft>
              <a:defRPr sz="4400">
                <a:solidFill>
                  <a:srgbClr val="191919"/>
                </a:solidFill>
                <a:latin typeface="Myriad Pro Condensed"/>
              </a:defRPr>
            </a:lvl9pPr>
          </a:lstStyle>
          <a:p>
            <a:pPr algn="r" eaLnBrk="1" hangingPunct="1"/>
            <a:r>
              <a:rPr lang="en-US" altLang="en-US" dirty="0">
                <a:solidFill>
                  <a:schemeClr val="bg1"/>
                </a:solidFill>
              </a:rPr>
              <a:t>HEADLINES</a:t>
            </a:r>
          </a:p>
        </p:txBody>
      </p:sp>
    </p:spTree>
    <p:extLst>
      <p:ext uri="{BB962C8B-B14F-4D97-AF65-F5344CB8AC3E}">
        <p14:creationId xmlns:p14="http://schemas.microsoft.com/office/powerpoint/2010/main" val="700610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B34F3-FBC3-47A8-94CC-A4514A12F885}"/>
              </a:ext>
            </a:extLst>
          </p:cNvPr>
          <p:cNvSpPr>
            <a:spLocks noGrp="1"/>
          </p:cNvSpPr>
          <p:nvPr>
            <p:ph type="title"/>
          </p:nvPr>
        </p:nvSpPr>
        <p:spPr>
          <a:xfrm>
            <a:off x="457200" y="1512888"/>
            <a:ext cx="8229600" cy="1143000"/>
          </a:xfrm>
        </p:spPr>
        <p:txBody>
          <a:bodyPr anchor="t"/>
          <a:lstStyle/>
          <a:p>
            <a:pPr algn="l"/>
            <a:r>
              <a:rPr lang="en-US" sz="2400" b="1" dirty="0">
                <a:latin typeface="Arial"/>
                <a:cs typeface="Arial"/>
              </a:rPr>
              <a:t>The yearbook is printed in 16-page mini-booklets.</a:t>
            </a:r>
            <a:endParaRPr lang="en-US" sz="2400" dirty="0">
              <a:latin typeface="Arial"/>
              <a:cs typeface="Arial"/>
            </a:endParaRPr>
          </a:p>
          <a:p>
            <a:endParaRPr lang="en-US" dirty="0">
              <a:cs typeface="Arial"/>
            </a:endParaRPr>
          </a:p>
        </p:txBody>
      </p:sp>
      <p:sp>
        <p:nvSpPr>
          <p:cNvPr id="3" name="Content Placeholder 2">
            <a:extLst>
              <a:ext uri="{FF2B5EF4-FFF2-40B4-BE49-F238E27FC236}">
                <a16:creationId xmlns:a16="http://schemas.microsoft.com/office/drawing/2014/main" id="{5EBEDDBB-0B3E-4BC5-AE9D-236796EE3FE9}"/>
              </a:ext>
            </a:extLst>
          </p:cNvPr>
          <p:cNvSpPr>
            <a:spLocks noGrp="1"/>
          </p:cNvSpPr>
          <p:nvPr>
            <p:ph idx="1"/>
          </p:nvPr>
        </p:nvSpPr>
        <p:spPr>
          <a:xfrm>
            <a:off x="702673" y="2149929"/>
            <a:ext cx="7576458" cy="3056392"/>
          </a:xfrm>
        </p:spPr>
        <p:txBody>
          <a:bodyPr anchor="t"/>
          <a:lstStyle/>
          <a:p>
            <a:pPr marL="0" indent="0">
              <a:buNone/>
            </a:pPr>
            <a:endParaRPr lang="en-US" sz="2400" dirty="0">
              <a:cs typeface="Arial"/>
            </a:endParaRPr>
          </a:p>
          <a:p>
            <a:r>
              <a:rPr lang="en-US" sz="2400" dirty="0">
                <a:latin typeface="Arial"/>
                <a:cs typeface="Arial"/>
              </a:rPr>
              <a:t>Each </a:t>
            </a:r>
            <a:r>
              <a:rPr lang="en-US" sz="2400" b="1" dirty="0">
                <a:latin typeface="Arial"/>
                <a:cs typeface="Arial"/>
              </a:rPr>
              <a:t>signature</a:t>
            </a:r>
            <a:r>
              <a:rPr lang="en-US" sz="2400" dirty="0">
                <a:latin typeface="Arial"/>
                <a:cs typeface="Arial"/>
              </a:rPr>
              <a:t> (mini-booklet) begins as a giant sheet of paper with eight pages printed on each side, called a </a:t>
            </a:r>
            <a:r>
              <a:rPr lang="en-US" sz="2400" b="1" dirty="0">
                <a:latin typeface="Arial"/>
                <a:cs typeface="Arial"/>
              </a:rPr>
              <a:t>multiple</a:t>
            </a:r>
            <a:r>
              <a:rPr lang="en-US" sz="2400" dirty="0">
                <a:latin typeface="Arial"/>
                <a:cs typeface="Arial"/>
              </a:rPr>
              <a:t>. </a:t>
            </a:r>
          </a:p>
          <a:p>
            <a:pPr marL="0" indent="0">
              <a:buNone/>
            </a:pPr>
            <a:endParaRPr lang="en-US" sz="2400" dirty="0">
              <a:latin typeface="Arial"/>
              <a:cs typeface="Arial"/>
            </a:endParaRPr>
          </a:p>
          <a:p>
            <a:r>
              <a:rPr lang="en-US" sz="2400" dirty="0">
                <a:latin typeface="Arial"/>
                <a:cs typeface="Arial"/>
              </a:rPr>
              <a:t>After the sheet is printed on both sides, it is folded into booklet form and trimmed, forming 16 consecutive pages.</a:t>
            </a:r>
            <a:endParaRPr lang="en-US" sz="2400" dirty="0">
              <a:latin typeface="Arial"/>
            </a:endParaRPr>
          </a:p>
        </p:txBody>
      </p:sp>
      <p:sp>
        <p:nvSpPr>
          <p:cNvPr id="7" name="Title 1">
            <a:extLst>
              <a:ext uri="{FF2B5EF4-FFF2-40B4-BE49-F238E27FC236}">
                <a16:creationId xmlns:a16="http://schemas.microsoft.com/office/drawing/2014/main" id="{93C1FF47-9549-49C4-AABA-CECEF0DB8D2B}"/>
              </a:ext>
            </a:extLst>
          </p:cNvPr>
          <p:cNvSpPr txBox="1">
            <a:spLocks/>
          </p:cNvSpPr>
          <p:nvPr/>
        </p:nvSpPr>
        <p:spPr bwMode="auto">
          <a:xfrm>
            <a:off x="1191492" y="346228"/>
            <a:ext cx="6539018" cy="786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rgbClr val="191919"/>
                </a:solidFill>
                <a:latin typeface="Arial" panose="020B0604020202020204" pitchFamily="34" charset="0"/>
                <a:ea typeface="+mj-ea"/>
                <a:cs typeface="+mj-cs"/>
              </a:defRPr>
            </a:lvl1pPr>
            <a:lvl2pPr algn="ctr" defTabSz="457200" rtl="0" eaLnBrk="0" fontAlgn="base" hangingPunct="0">
              <a:spcBef>
                <a:spcPct val="0"/>
              </a:spcBef>
              <a:spcAft>
                <a:spcPct val="0"/>
              </a:spcAft>
              <a:defRPr sz="4400">
                <a:solidFill>
                  <a:srgbClr val="191919"/>
                </a:solidFill>
                <a:latin typeface="Myriad Pro Condensed"/>
              </a:defRPr>
            </a:lvl2pPr>
            <a:lvl3pPr algn="ctr" defTabSz="457200" rtl="0" eaLnBrk="0" fontAlgn="base" hangingPunct="0">
              <a:spcBef>
                <a:spcPct val="0"/>
              </a:spcBef>
              <a:spcAft>
                <a:spcPct val="0"/>
              </a:spcAft>
              <a:defRPr sz="4400">
                <a:solidFill>
                  <a:srgbClr val="191919"/>
                </a:solidFill>
                <a:latin typeface="Myriad Pro Condensed"/>
              </a:defRPr>
            </a:lvl3pPr>
            <a:lvl4pPr algn="ctr" defTabSz="457200" rtl="0" eaLnBrk="0" fontAlgn="base" hangingPunct="0">
              <a:spcBef>
                <a:spcPct val="0"/>
              </a:spcBef>
              <a:spcAft>
                <a:spcPct val="0"/>
              </a:spcAft>
              <a:defRPr sz="4400">
                <a:solidFill>
                  <a:srgbClr val="191919"/>
                </a:solidFill>
                <a:latin typeface="Myriad Pro Condensed"/>
              </a:defRPr>
            </a:lvl4pPr>
            <a:lvl5pPr algn="ctr" defTabSz="457200" rtl="0" eaLnBrk="0" fontAlgn="base" hangingPunct="0">
              <a:spcBef>
                <a:spcPct val="0"/>
              </a:spcBef>
              <a:spcAft>
                <a:spcPct val="0"/>
              </a:spcAft>
              <a:defRPr sz="4400">
                <a:solidFill>
                  <a:srgbClr val="191919"/>
                </a:solidFill>
                <a:latin typeface="Myriad Pro Condensed"/>
              </a:defRPr>
            </a:lvl5pPr>
            <a:lvl6pPr marL="457200" algn="ctr" defTabSz="457200" rtl="0" fontAlgn="base">
              <a:spcBef>
                <a:spcPct val="0"/>
              </a:spcBef>
              <a:spcAft>
                <a:spcPct val="0"/>
              </a:spcAft>
              <a:defRPr sz="4400">
                <a:solidFill>
                  <a:srgbClr val="191919"/>
                </a:solidFill>
                <a:latin typeface="Myriad Pro Condensed"/>
              </a:defRPr>
            </a:lvl6pPr>
            <a:lvl7pPr marL="914400" algn="ctr" defTabSz="457200" rtl="0" fontAlgn="base">
              <a:spcBef>
                <a:spcPct val="0"/>
              </a:spcBef>
              <a:spcAft>
                <a:spcPct val="0"/>
              </a:spcAft>
              <a:defRPr sz="4400">
                <a:solidFill>
                  <a:srgbClr val="191919"/>
                </a:solidFill>
                <a:latin typeface="Myriad Pro Condensed"/>
              </a:defRPr>
            </a:lvl7pPr>
            <a:lvl8pPr marL="1371600" algn="ctr" defTabSz="457200" rtl="0" fontAlgn="base">
              <a:spcBef>
                <a:spcPct val="0"/>
              </a:spcBef>
              <a:spcAft>
                <a:spcPct val="0"/>
              </a:spcAft>
              <a:defRPr sz="4400">
                <a:solidFill>
                  <a:srgbClr val="191919"/>
                </a:solidFill>
                <a:latin typeface="Myriad Pro Condensed"/>
              </a:defRPr>
            </a:lvl8pPr>
            <a:lvl9pPr marL="1828800" algn="ctr" defTabSz="457200" rtl="0" fontAlgn="base">
              <a:spcBef>
                <a:spcPct val="0"/>
              </a:spcBef>
              <a:spcAft>
                <a:spcPct val="0"/>
              </a:spcAft>
              <a:defRPr sz="4400">
                <a:solidFill>
                  <a:srgbClr val="191919"/>
                </a:solidFill>
                <a:latin typeface="Myriad Pro Condensed"/>
              </a:defRPr>
            </a:lvl9pPr>
          </a:lstStyle>
          <a:p>
            <a:pPr algn="r"/>
            <a:r>
              <a:rPr lang="en-US" altLang="en-US" dirty="0">
                <a:solidFill>
                  <a:schemeClr val="bg1"/>
                </a:solidFill>
              </a:rPr>
              <a:t>YEARBOOK BASICS</a:t>
            </a:r>
          </a:p>
        </p:txBody>
      </p:sp>
    </p:spTree>
    <p:extLst>
      <p:ext uri="{BB962C8B-B14F-4D97-AF65-F5344CB8AC3E}">
        <p14:creationId xmlns:p14="http://schemas.microsoft.com/office/powerpoint/2010/main" val="2084258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E74C29B7-C4D5-41C1-86DC-89060AB2357B}"/>
              </a:ext>
            </a:extLst>
          </p:cNvPr>
          <p:cNvSpPr>
            <a:spLocks noGrp="1" noChangeArrowheads="1"/>
          </p:cNvSpPr>
          <p:nvPr>
            <p:ph idx="1"/>
          </p:nvPr>
        </p:nvSpPr>
        <p:spPr bwMode="auto">
          <a:xfrm>
            <a:off x="526841" y="1600200"/>
            <a:ext cx="7268563" cy="85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sz="2200" dirty="0">
                <a:latin typeface="Arial"/>
                <a:cs typeface="Arial"/>
              </a:rPr>
              <a:t>Caption: tells the reader more about the photo than they can simply see. There are 4 main types of captions:</a:t>
            </a:r>
            <a:endParaRPr lang="en-US" altLang="en-US" sz="2200" dirty="0">
              <a:cs typeface="Arial"/>
            </a:endParaRPr>
          </a:p>
          <a:p>
            <a:pPr lvl="2"/>
            <a:endParaRPr lang="en-US" altLang="en-US" sz="1800" dirty="0">
              <a:cs typeface="Arial"/>
            </a:endParaRPr>
          </a:p>
        </p:txBody>
      </p:sp>
      <p:sp>
        <p:nvSpPr>
          <p:cNvPr id="4" name="Title 1">
            <a:extLst>
              <a:ext uri="{FF2B5EF4-FFF2-40B4-BE49-F238E27FC236}">
                <a16:creationId xmlns:a16="http://schemas.microsoft.com/office/drawing/2014/main" id="{C7127761-EB7C-4813-8843-74186F62CC0A}"/>
              </a:ext>
            </a:extLst>
          </p:cNvPr>
          <p:cNvSpPr>
            <a:spLocks noGrp="1"/>
          </p:cNvSpPr>
          <p:nvPr>
            <p:ph type="title"/>
          </p:nvPr>
        </p:nvSpPr>
        <p:spPr bwMode="auto">
          <a:xfrm>
            <a:off x="804863" y="400034"/>
            <a:ext cx="6844683" cy="6636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en-US" altLang="en-US" dirty="0">
                <a:solidFill>
                  <a:schemeClr val="bg1"/>
                </a:solidFill>
              </a:rPr>
              <a:t>WRITING ELEMENTS</a:t>
            </a:r>
          </a:p>
        </p:txBody>
      </p:sp>
      <p:graphicFrame>
        <p:nvGraphicFramePr>
          <p:cNvPr id="2" name="Diagram 2">
            <a:extLst>
              <a:ext uri="{FF2B5EF4-FFF2-40B4-BE49-F238E27FC236}">
                <a16:creationId xmlns:a16="http://schemas.microsoft.com/office/drawing/2014/main" id="{38D746C1-C817-4E3F-8528-EF7211E9715B}"/>
              </a:ext>
            </a:extLst>
          </p:cNvPr>
          <p:cNvGraphicFramePr/>
          <p:nvPr>
            <p:extLst>
              <p:ext uri="{D42A27DB-BD31-4B8C-83A1-F6EECF244321}">
                <p14:modId xmlns:p14="http://schemas.microsoft.com/office/powerpoint/2010/main" val="1194059710"/>
              </p:ext>
            </p:extLst>
          </p:nvPr>
        </p:nvGraphicFramePr>
        <p:xfrm>
          <a:off x="632604" y="2721634"/>
          <a:ext cx="6627962"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217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005115-13_018_9-C-D.A.RGB.JPG">
            <a:extLst>
              <a:ext uri="{FF2B5EF4-FFF2-40B4-BE49-F238E27FC236}">
                <a16:creationId xmlns:a16="http://schemas.microsoft.com/office/drawing/2014/main" id="{D32D9439-9A75-47AD-9FAB-9C52963D44A5}"/>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03031" y="1443975"/>
            <a:ext cx="7334922" cy="48408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0" name="Title 1">
            <a:extLst>
              <a:ext uri="{FF2B5EF4-FFF2-40B4-BE49-F238E27FC236}">
                <a16:creationId xmlns:a16="http://schemas.microsoft.com/office/drawing/2014/main" id="{B9728F80-EC3A-45A1-AEE0-55370CAF6AE6}"/>
              </a:ext>
            </a:extLst>
          </p:cNvPr>
          <p:cNvSpPr>
            <a:spLocks noGrp="1"/>
          </p:cNvSpPr>
          <p:nvPr>
            <p:ph type="title"/>
          </p:nvPr>
        </p:nvSpPr>
        <p:spPr bwMode="auto">
          <a:xfrm>
            <a:off x="804863" y="400034"/>
            <a:ext cx="6844683" cy="6636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en-US" altLang="en-US" dirty="0">
                <a:solidFill>
                  <a:schemeClr val="bg1"/>
                </a:solidFill>
              </a:rPr>
              <a:t>CAPTION</a:t>
            </a:r>
          </a:p>
        </p:txBody>
      </p:sp>
      <p:sp>
        <p:nvSpPr>
          <p:cNvPr id="6" name="TextBox 4">
            <a:extLst>
              <a:ext uri="{FF2B5EF4-FFF2-40B4-BE49-F238E27FC236}">
                <a16:creationId xmlns:a16="http://schemas.microsoft.com/office/drawing/2014/main" id="{78DCA9C9-C7D7-454B-9349-EAB2BE0B03C1}"/>
              </a:ext>
            </a:extLst>
          </p:cNvPr>
          <p:cNvSpPr txBox="1">
            <a:spLocks noChangeArrowheads="1"/>
          </p:cNvSpPr>
          <p:nvPr/>
        </p:nvSpPr>
        <p:spPr bwMode="auto">
          <a:xfrm>
            <a:off x="437386" y="6424141"/>
            <a:ext cx="6304359" cy="324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83" tIns="32141" rIns="64283" bIns="32141" anchor="t">
            <a:spAutoFit/>
          </a:bodyPr>
          <a:lstStyle>
            <a:lvl1pPr eaLnBrk="0" hangingPunct="0">
              <a:defRPr sz="43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43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43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43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43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9pPr>
          </a:lstStyle>
          <a:p>
            <a:pPr eaLnBrk="1" hangingPunct="1"/>
            <a:r>
              <a:rPr lang="en-US" altLang="en-US" sz="1650" dirty="0">
                <a:solidFill>
                  <a:schemeClr val="tx1"/>
                </a:solidFill>
                <a:latin typeface="Arial"/>
                <a:ea typeface="ヒラギノ角ゴ ProN W3"/>
                <a:cs typeface="Arial"/>
              </a:rPr>
              <a:t>Bryant High School / AR</a:t>
            </a:r>
          </a:p>
        </p:txBody>
      </p:sp>
      <p:sp>
        <p:nvSpPr>
          <p:cNvPr id="12" name="Right Arrow 8">
            <a:extLst>
              <a:ext uri="{FF2B5EF4-FFF2-40B4-BE49-F238E27FC236}">
                <a16:creationId xmlns:a16="http://schemas.microsoft.com/office/drawing/2014/main" id="{97CF3190-16EC-4AB3-A8D6-2812AFF00C9A}"/>
              </a:ext>
            </a:extLst>
          </p:cNvPr>
          <p:cNvSpPr>
            <a:spLocks noChangeArrowheads="1"/>
          </p:cNvSpPr>
          <p:nvPr/>
        </p:nvSpPr>
        <p:spPr bwMode="auto">
          <a:xfrm rot="10800000">
            <a:off x="6973097" y="3835639"/>
            <a:ext cx="1321157" cy="338745"/>
          </a:xfrm>
          <a:prstGeom prst="rightArrow">
            <a:avLst>
              <a:gd name="adj1" fmla="val 50000"/>
              <a:gd name="adj2" fmla="val 50098"/>
            </a:avLst>
          </a:prstGeom>
          <a:solidFill>
            <a:schemeClr val="tx1"/>
          </a:solidFill>
          <a:ln w="38100">
            <a:solidFill>
              <a:schemeClr val="tx1"/>
            </a:solidFill>
            <a:miter lim="800000"/>
            <a:headEnd/>
            <a:tailEnd/>
          </a:ln>
          <a:effectLst>
            <a:outerShdw blurRad="40000" dist="23000" dir="5400000" rotWithShape="0">
              <a:srgbClr val="808080">
                <a:alpha val="34998"/>
              </a:srgbClr>
            </a:outerShdw>
          </a:effectLst>
        </p:spPr>
        <p:txBody>
          <a:bodyPr lIns="64283" tIns="32141" rIns="64283" bIns="32141" anchor="ctr"/>
          <a:lstStyle/>
          <a:p>
            <a:pPr>
              <a:defRPr/>
            </a:pPr>
            <a:endParaRPr lang="en-US" dirty="0">
              <a:solidFill>
                <a:schemeClr val="lt1"/>
              </a:solidFill>
              <a:latin typeface="+mn-lt"/>
              <a:ea typeface="+mn-ea"/>
              <a:sym typeface="Gill Sans" charset="0"/>
            </a:endParaRPr>
          </a:p>
        </p:txBody>
      </p:sp>
      <p:sp>
        <p:nvSpPr>
          <p:cNvPr id="14" name="TextBox 9">
            <a:extLst>
              <a:ext uri="{FF2B5EF4-FFF2-40B4-BE49-F238E27FC236}">
                <a16:creationId xmlns:a16="http://schemas.microsoft.com/office/drawing/2014/main" id="{6FF4FDCB-0B9B-4E43-B56F-C0EC96218B9A}"/>
              </a:ext>
            </a:extLst>
          </p:cNvPr>
          <p:cNvSpPr txBox="1">
            <a:spLocks noChangeArrowheads="1"/>
          </p:cNvSpPr>
          <p:nvPr/>
        </p:nvSpPr>
        <p:spPr bwMode="auto">
          <a:xfrm>
            <a:off x="7757031" y="3921894"/>
            <a:ext cx="1313078" cy="28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83" tIns="32141" rIns="64283" bIns="32141" anchor="t">
            <a:spAutoFit/>
          </a:bodyPr>
          <a:lstStyle>
            <a:lvl1pPr eaLnBrk="0" hangingPunct="0">
              <a:defRPr sz="43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43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43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43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43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9pPr>
          </a:lstStyle>
          <a:p>
            <a:pPr algn="r" eaLnBrk="1" hangingPunct="1"/>
            <a:r>
              <a:rPr lang="en-US" altLang="en-US" sz="1400" dirty="0">
                <a:latin typeface="Arial"/>
                <a:ea typeface="ヒラギノ角ゴ ProN W3"/>
                <a:cs typeface="Arial"/>
              </a:rPr>
              <a:t>Caption</a:t>
            </a:r>
          </a:p>
        </p:txBody>
      </p:sp>
    </p:spTree>
    <p:extLst>
      <p:ext uri="{BB962C8B-B14F-4D97-AF65-F5344CB8AC3E}">
        <p14:creationId xmlns:p14="http://schemas.microsoft.com/office/powerpoint/2010/main" val="1592381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E74C29B7-C4D5-41C1-86DC-89060AB2357B}"/>
              </a:ext>
            </a:extLst>
          </p:cNvPr>
          <p:cNvSpPr>
            <a:spLocks noGrp="1" noChangeArrowheads="1"/>
          </p:cNvSpPr>
          <p:nvPr>
            <p:ph idx="1"/>
          </p:nvPr>
        </p:nvSpPr>
        <p:spPr bwMode="auto">
          <a:xfrm>
            <a:off x="871897" y="1945256"/>
            <a:ext cx="7872412" cy="3490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endParaRPr lang="en-US" sz="2000" dirty="0">
              <a:cs typeface="Arial" panose="020B0604020202020204" pitchFamily="34" charset="0"/>
            </a:endParaRPr>
          </a:p>
          <a:p>
            <a:pPr marL="0" indent="0">
              <a:buNone/>
            </a:pPr>
            <a:endParaRPr lang="en-US" sz="2000" i="1" dirty="0">
              <a:latin typeface="Arial"/>
              <a:cs typeface="Arial"/>
            </a:endParaRPr>
          </a:p>
          <a:p>
            <a:pPr marL="0" indent="0">
              <a:buNone/>
            </a:pPr>
            <a:r>
              <a:rPr lang="en-US" sz="2000" dirty="0">
                <a:latin typeface="Arial"/>
                <a:cs typeface="Arial"/>
              </a:rPr>
              <a:t>They’re often packaged with graphics.</a:t>
            </a:r>
            <a:r>
              <a:rPr lang="en-US" sz="2000" i="1" dirty="0">
                <a:latin typeface="Arial"/>
                <a:cs typeface="Arial"/>
              </a:rPr>
              <a:t> Examples include:</a:t>
            </a:r>
          </a:p>
          <a:p>
            <a:r>
              <a:rPr lang="en-US" sz="2000" b="1" dirty="0">
                <a:latin typeface="Arial"/>
                <a:cs typeface="Arial"/>
              </a:rPr>
              <a:t>Figures:</a:t>
            </a:r>
            <a:r>
              <a:rPr lang="en-US" sz="2000" dirty="0">
                <a:latin typeface="Arial"/>
                <a:cs typeface="Arial"/>
              </a:rPr>
              <a:t> </a:t>
            </a:r>
            <a:r>
              <a:rPr lang="en-US" sz="1800" dirty="0">
                <a:latin typeface="Arial"/>
                <a:cs typeface="Arial"/>
              </a:rPr>
              <a:t>table, index, listing, stats, chart, scoreboard, pie chart</a:t>
            </a:r>
            <a:endParaRPr lang="en-US" sz="1800">
              <a:cs typeface="Arial"/>
            </a:endParaRPr>
          </a:p>
          <a:p>
            <a:r>
              <a:rPr lang="en-US" sz="2000" b="1" dirty="0">
                <a:latin typeface="Arial"/>
                <a:cs typeface="Arial"/>
              </a:rPr>
              <a:t>Facts:</a:t>
            </a:r>
            <a:r>
              <a:rPr lang="en-US" sz="2000" dirty="0">
                <a:latin typeface="Arial"/>
                <a:cs typeface="Arial"/>
              </a:rPr>
              <a:t> </a:t>
            </a:r>
            <a:r>
              <a:rPr lang="en-US" sz="1800" dirty="0">
                <a:latin typeface="Arial"/>
                <a:cs typeface="Arial"/>
              </a:rPr>
              <a:t>fact box, listing, top 10, summary points, informational map, diagram, definitions, profile</a:t>
            </a:r>
            <a:endParaRPr lang="en-US" sz="1800" dirty="0">
              <a:cs typeface="Arial"/>
            </a:endParaRPr>
          </a:p>
          <a:p>
            <a:r>
              <a:rPr lang="en-US" sz="2000" b="1" dirty="0">
                <a:latin typeface="Arial"/>
                <a:cs typeface="Arial"/>
              </a:rPr>
              <a:t>Opinions:</a:t>
            </a:r>
            <a:r>
              <a:rPr lang="en-US" sz="2000" dirty="0">
                <a:latin typeface="Arial"/>
                <a:cs typeface="Arial"/>
              </a:rPr>
              <a:t> </a:t>
            </a:r>
            <a:r>
              <a:rPr lang="en-US" sz="1800" dirty="0">
                <a:latin typeface="Arial"/>
                <a:cs typeface="Arial"/>
              </a:rPr>
              <a:t>quotes, question-answer, for/against, personal narrative, journal, advice</a:t>
            </a:r>
            <a:endParaRPr lang="en-US" altLang="en-US" sz="1800" dirty="0">
              <a:latin typeface="Arial"/>
              <a:cs typeface="Arial"/>
            </a:endParaRPr>
          </a:p>
          <a:p>
            <a:r>
              <a:rPr lang="en-US" sz="2000" b="1" dirty="0">
                <a:latin typeface="Arial"/>
                <a:cs typeface="Arial"/>
              </a:rPr>
              <a:t>Time:</a:t>
            </a:r>
            <a:r>
              <a:rPr lang="en-US" sz="2000" dirty="0">
                <a:latin typeface="Arial"/>
                <a:cs typeface="Arial"/>
              </a:rPr>
              <a:t> </a:t>
            </a:r>
            <a:r>
              <a:rPr lang="en-US" sz="1800" dirty="0">
                <a:latin typeface="Arial"/>
                <a:cs typeface="Arial"/>
              </a:rPr>
              <a:t>schedule, calendar, timeline</a:t>
            </a:r>
            <a:endParaRPr lang="en-US" altLang="en-US" sz="1800">
              <a:latin typeface="Arial"/>
              <a:cs typeface="Arial"/>
            </a:endParaRPr>
          </a:p>
          <a:p>
            <a:r>
              <a:rPr lang="en-US" sz="2000" b="1" dirty="0">
                <a:latin typeface="Arial"/>
                <a:cs typeface="Arial"/>
              </a:rPr>
              <a:t>Interactive:</a:t>
            </a:r>
            <a:r>
              <a:rPr lang="en-US" sz="1800" dirty="0">
                <a:latin typeface="Arial"/>
                <a:cs typeface="Arial"/>
              </a:rPr>
              <a:t> fill-in, matching, connect the dots, color an object, check test, crossword puzzle, word search, quiz</a:t>
            </a:r>
            <a:endParaRPr lang="en-US" altLang="en-US" sz="1800" dirty="0">
              <a:latin typeface="Arial"/>
              <a:cs typeface="Arial"/>
            </a:endParaRPr>
          </a:p>
        </p:txBody>
      </p:sp>
      <p:sp>
        <p:nvSpPr>
          <p:cNvPr id="4" name="Title 1">
            <a:extLst>
              <a:ext uri="{FF2B5EF4-FFF2-40B4-BE49-F238E27FC236}">
                <a16:creationId xmlns:a16="http://schemas.microsoft.com/office/drawing/2014/main" id="{C7127761-EB7C-4813-8843-74186F62CC0A}"/>
              </a:ext>
            </a:extLst>
          </p:cNvPr>
          <p:cNvSpPr>
            <a:spLocks noGrp="1"/>
          </p:cNvSpPr>
          <p:nvPr>
            <p:ph type="title"/>
          </p:nvPr>
        </p:nvSpPr>
        <p:spPr bwMode="auto">
          <a:xfrm>
            <a:off x="804863" y="400034"/>
            <a:ext cx="6844683" cy="6636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en-US" altLang="en-US" dirty="0">
                <a:solidFill>
                  <a:schemeClr val="bg1"/>
                </a:solidFill>
              </a:rPr>
              <a:t>WRITING ELEMENTS</a:t>
            </a:r>
          </a:p>
        </p:txBody>
      </p:sp>
      <p:sp>
        <p:nvSpPr>
          <p:cNvPr id="3" name="TextBox 2">
            <a:extLst>
              <a:ext uri="{FF2B5EF4-FFF2-40B4-BE49-F238E27FC236}">
                <a16:creationId xmlns:a16="http://schemas.microsoft.com/office/drawing/2014/main" id="{9BED4F99-3C97-4366-BD40-18262A9CFEFA}"/>
              </a:ext>
            </a:extLst>
          </p:cNvPr>
          <p:cNvSpPr txBox="1"/>
          <p:nvPr/>
        </p:nvSpPr>
        <p:spPr>
          <a:xfrm>
            <a:off x="526211" y="1647645"/>
            <a:ext cx="7760899"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b="1" dirty="0">
                <a:latin typeface="Arial"/>
                <a:cs typeface="Arial"/>
              </a:rPr>
              <a:t>Quick Reads/Infographics:</a:t>
            </a:r>
            <a:r>
              <a:rPr lang="en-US" sz="1900" dirty="0">
                <a:latin typeface="Arial"/>
                <a:cs typeface="Arial"/>
              </a:rPr>
              <a:t> Offer the reader (and yearbook staffer) a different way to view information on a yearbook spread. </a:t>
            </a:r>
            <a:endParaRPr lang="en-US" sz="1900" dirty="0"/>
          </a:p>
        </p:txBody>
      </p:sp>
    </p:spTree>
    <p:extLst>
      <p:ext uri="{BB962C8B-B14F-4D97-AF65-F5344CB8AC3E}">
        <p14:creationId xmlns:p14="http://schemas.microsoft.com/office/powerpoint/2010/main" val="2393644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4A314D1C-BA7F-43D3-9711-3917F9D63629}"/>
              </a:ext>
            </a:extLst>
          </p:cNvPr>
          <p:cNvSpPr txBox="1">
            <a:spLocks/>
          </p:cNvSpPr>
          <p:nvPr/>
        </p:nvSpPr>
        <p:spPr bwMode="auto">
          <a:xfrm>
            <a:off x="178594" y="214313"/>
            <a:ext cx="7518798" cy="1033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ctr"/>
          <a:lstStyle>
            <a:lvl1pPr defTabSz="649288" eaLnBrk="0" hangingPunct="0">
              <a:defRPr sz="4300">
                <a:solidFill>
                  <a:srgbClr val="000000"/>
                </a:solidFill>
                <a:latin typeface="Gill Sans" pitchFamily="1" charset="0"/>
                <a:ea typeface="ヒラギノ角ゴ ProN W3" pitchFamily="1" charset="-128"/>
                <a:sym typeface="Gill Sans" pitchFamily="1" charset="0"/>
              </a:defRPr>
            </a:lvl1pPr>
            <a:lvl2pPr marL="742950" indent="-285750" defTabSz="649288" eaLnBrk="0" hangingPunct="0">
              <a:defRPr sz="4300">
                <a:solidFill>
                  <a:srgbClr val="000000"/>
                </a:solidFill>
                <a:latin typeface="Gill Sans" pitchFamily="1" charset="0"/>
                <a:ea typeface="ヒラギノ角ゴ ProN W3" pitchFamily="1" charset="-128"/>
                <a:sym typeface="Gill Sans" pitchFamily="1" charset="0"/>
              </a:defRPr>
            </a:lvl2pPr>
            <a:lvl3pPr marL="1143000" indent="-228600" defTabSz="649288" eaLnBrk="0" hangingPunct="0">
              <a:defRPr sz="4300">
                <a:solidFill>
                  <a:srgbClr val="000000"/>
                </a:solidFill>
                <a:latin typeface="Gill Sans" pitchFamily="1" charset="0"/>
                <a:ea typeface="ヒラギノ角ゴ ProN W3" pitchFamily="1" charset="-128"/>
                <a:sym typeface="Gill Sans" pitchFamily="1" charset="0"/>
              </a:defRPr>
            </a:lvl3pPr>
            <a:lvl4pPr marL="1600200" indent="-228600" defTabSz="649288" eaLnBrk="0" hangingPunct="0">
              <a:defRPr sz="4300">
                <a:solidFill>
                  <a:srgbClr val="000000"/>
                </a:solidFill>
                <a:latin typeface="Gill Sans" pitchFamily="1" charset="0"/>
                <a:ea typeface="ヒラギノ角ゴ ProN W3" pitchFamily="1" charset="-128"/>
                <a:sym typeface="Gill Sans" pitchFamily="1" charset="0"/>
              </a:defRPr>
            </a:lvl4pPr>
            <a:lvl5pPr marL="2057400" indent="-228600" defTabSz="649288" eaLnBrk="0" hangingPunct="0">
              <a:defRPr sz="4300">
                <a:solidFill>
                  <a:srgbClr val="000000"/>
                </a:solidFill>
                <a:latin typeface="Gill Sans" pitchFamily="1" charset="0"/>
                <a:ea typeface="ヒラギノ角ゴ ProN W3" pitchFamily="1" charset="-128"/>
                <a:sym typeface="Gill Sans" pitchFamily="1" charset="0"/>
              </a:defRPr>
            </a:lvl5pPr>
            <a:lvl6pPr marL="2514600" indent="-228600" algn="ctr" defTabSz="649288"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6pPr>
            <a:lvl7pPr marL="2971800" indent="-228600" algn="ctr" defTabSz="649288"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7pPr>
            <a:lvl8pPr marL="3429000" indent="-228600" algn="ctr" defTabSz="649288"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8pPr>
            <a:lvl9pPr marL="3886200" indent="-228600" algn="ctr" defTabSz="649288"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9pPr>
          </a:lstStyle>
          <a:p>
            <a:pPr algn="r"/>
            <a:r>
              <a:rPr lang="en-US" altLang="en-US" sz="3600" dirty="0">
                <a:solidFill>
                  <a:schemeClr val="bg1"/>
                </a:solidFill>
                <a:latin typeface="Arial" panose="020B0604020202020204" pitchFamily="34" charset="0"/>
                <a:ea typeface="MS PGothic" panose="020B0600070205080204" pitchFamily="34" charset="-128"/>
              </a:rPr>
              <a:t>DESIGN TERMS</a:t>
            </a:r>
          </a:p>
        </p:txBody>
      </p:sp>
      <p:sp>
        <p:nvSpPr>
          <p:cNvPr id="26627" name="TextBox 4">
            <a:extLst>
              <a:ext uri="{FF2B5EF4-FFF2-40B4-BE49-F238E27FC236}">
                <a16:creationId xmlns:a16="http://schemas.microsoft.com/office/drawing/2014/main" id="{348A3814-5122-45D0-8B52-984750C958C0}"/>
              </a:ext>
            </a:extLst>
          </p:cNvPr>
          <p:cNvSpPr txBox="1">
            <a:spLocks noChangeArrowheads="1"/>
          </p:cNvSpPr>
          <p:nvPr/>
        </p:nvSpPr>
        <p:spPr bwMode="auto">
          <a:xfrm>
            <a:off x="506241" y="6455893"/>
            <a:ext cx="6393655" cy="324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83" tIns="32141" rIns="64283" bIns="32141" anchor="t">
            <a:spAutoFit/>
          </a:bodyPr>
          <a:lstStyle>
            <a:lvl1pPr eaLnBrk="0" hangingPunct="0">
              <a:defRPr sz="43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43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43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43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43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9pPr>
          </a:lstStyle>
          <a:p>
            <a:pPr eaLnBrk="1" hangingPunct="1"/>
            <a:r>
              <a:rPr lang="en-US" altLang="en-US" sz="1650" dirty="0">
                <a:solidFill>
                  <a:schemeClr val="tx1"/>
                </a:solidFill>
                <a:latin typeface="Arial"/>
                <a:ea typeface="ヒラギノ角ゴ ProN W3"/>
                <a:cs typeface="Arial"/>
              </a:rPr>
              <a:t>Palos Verdes High School / CA</a:t>
            </a:r>
          </a:p>
        </p:txBody>
      </p:sp>
      <p:pic>
        <p:nvPicPr>
          <p:cNvPr id="26628" name="Picture 6" descr="005729-13_032_9-C-Y.17A.JPG">
            <a:extLst>
              <a:ext uri="{FF2B5EF4-FFF2-40B4-BE49-F238E27FC236}">
                <a16:creationId xmlns:a16="http://schemas.microsoft.com/office/drawing/2014/main" id="{FF289ADD-3C04-448A-92AA-ACD0DFE2F03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61391" y="1523629"/>
            <a:ext cx="7335485" cy="48445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29" name="TextBox 7">
            <a:extLst>
              <a:ext uri="{FF2B5EF4-FFF2-40B4-BE49-F238E27FC236}">
                <a16:creationId xmlns:a16="http://schemas.microsoft.com/office/drawing/2014/main" id="{89DAC3E8-BA8B-4E97-BA79-0F60C12FAB5F}"/>
              </a:ext>
            </a:extLst>
          </p:cNvPr>
          <p:cNvSpPr txBox="1">
            <a:spLocks noChangeArrowheads="1"/>
          </p:cNvSpPr>
          <p:nvPr/>
        </p:nvSpPr>
        <p:spPr bwMode="auto">
          <a:xfrm>
            <a:off x="7962200" y="1906272"/>
            <a:ext cx="1117327" cy="281251"/>
          </a:xfrm>
          <a:prstGeom prst="rect">
            <a:avLst/>
          </a:prstGeom>
          <a:solidFill>
            <a:schemeClr val="bg1"/>
          </a:solidFill>
          <a:ln w="9525">
            <a:solidFill>
              <a:srgbClr val="000000"/>
            </a:solidFill>
            <a:miter lim="800000"/>
            <a:headEnd/>
            <a:tailEnd/>
          </a:ln>
        </p:spPr>
        <p:txBody>
          <a:bodyPr lIns="64283" tIns="32141" rIns="64283" bIns="32141" anchor="t">
            <a:spAutoFit/>
          </a:bodyPr>
          <a:lstStyle>
            <a:lvl1pPr eaLnBrk="0" hangingPunct="0">
              <a:defRPr sz="43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43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43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43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43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9pPr>
          </a:lstStyle>
          <a:p>
            <a:pPr algn="l" eaLnBrk="1" hangingPunct="1"/>
            <a:r>
              <a:rPr lang="en-US" altLang="en-US" sz="1400" dirty="0">
                <a:latin typeface="Arial"/>
                <a:ea typeface="ヒラギノ角ゴ ProN W3"/>
                <a:cs typeface="Arial"/>
              </a:rPr>
              <a:t>Infographic</a:t>
            </a:r>
          </a:p>
        </p:txBody>
      </p:sp>
      <p:sp>
        <p:nvSpPr>
          <p:cNvPr id="3" name="Left Arrow 2">
            <a:extLst>
              <a:ext uri="{FF2B5EF4-FFF2-40B4-BE49-F238E27FC236}">
                <a16:creationId xmlns:a16="http://schemas.microsoft.com/office/drawing/2014/main" id="{2F0FB32B-33B4-4206-9674-92F35716C936}"/>
              </a:ext>
            </a:extLst>
          </p:cNvPr>
          <p:cNvSpPr>
            <a:spLocks noChangeArrowheads="1"/>
          </p:cNvSpPr>
          <p:nvPr/>
        </p:nvSpPr>
        <p:spPr bwMode="auto">
          <a:xfrm>
            <a:off x="7697392" y="2184391"/>
            <a:ext cx="531316" cy="375047"/>
          </a:xfrm>
          <a:prstGeom prst="leftArrow">
            <a:avLst>
              <a:gd name="adj1" fmla="val 50000"/>
              <a:gd name="adj2" fmla="val 49990"/>
            </a:avLst>
          </a:prstGeom>
          <a:solidFill>
            <a:schemeClr val="tx1"/>
          </a:solidFill>
          <a:ln w="38100">
            <a:solidFill>
              <a:schemeClr val="tx1"/>
            </a:solidFill>
            <a:miter lim="800000"/>
            <a:headEnd/>
            <a:tailEnd/>
          </a:ln>
          <a:effectLst>
            <a:outerShdw blurRad="40000" dist="23000" dir="5400000" rotWithShape="0">
              <a:srgbClr val="808080">
                <a:alpha val="34998"/>
              </a:srgbClr>
            </a:outerShdw>
          </a:effectLst>
        </p:spPr>
        <p:txBody>
          <a:bodyPr lIns="64283" tIns="32141" rIns="64283" bIns="32141" anchor="ctr"/>
          <a:lstStyle/>
          <a:p>
            <a:pPr>
              <a:defRPr/>
            </a:pPr>
            <a:endParaRPr lang="en-US">
              <a:solidFill>
                <a:schemeClr val="lt1"/>
              </a:solidFill>
              <a:latin typeface="+mn-lt"/>
              <a:ea typeface="+mn-ea"/>
              <a:sym typeface="Gill Sans" charset="0"/>
            </a:endParaRPr>
          </a:p>
        </p:txBody>
      </p:sp>
      <p:sp>
        <p:nvSpPr>
          <p:cNvPr id="26631" name="TextBox 9">
            <a:extLst>
              <a:ext uri="{FF2B5EF4-FFF2-40B4-BE49-F238E27FC236}">
                <a16:creationId xmlns:a16="http://schemas.microsoft.com/office/drawing/2014/main" id="{39852760-0345-422B-8B73-570D41C86670}"/>
              </a:ext>
            </a:extLst>
          </p:cNvPr>
          <p:cNvSpPr txBox="1">
            <a:spLocks noChangeArrowheads="1"/>
          </p:cNvSpPr>
          <p:nvPr/>
        </p:nvSpPr>
        <p:spPr bwMode="auto">
          <a:xfrm>
            <a:off x="163333" y="2280336"/>
            <a:ext cx="600241" cy="495797"/>
          </a:xfrm>
          <a:prstGeom prst="rect">
            <a:avLst/>
          </a:prstGeom>
          <a:solidFill>
            <a:schemeClr val="bg1"/>
          </a:solidFill>
          <a:ln w="9525">
            <a:solidFill>
              <a:srgbClr val="000000"/>
            </a:solidFill>
            <a:miter lim="800000"/>
            <a:headEnd/>
            <a:tailEnd/>
          </a:ln>
        </p:spPr>
        <p:txBody>
          <a:bodyPr wrap="square" lIns="64283" tIns="32141" rIns="64283" bIns="32141" anchor="t">
            <a:spAutoFit/>
          </a:bodyPr>
          <a:lstStyle>
            <a:lvl1pPr eaLnBrk="0" hangingPunct="0">
              <a:defRPr sz="43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43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43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43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43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9pPr>
          </a:lstStyle>
          <a:p>
            <a:pPr algn="r" eaLnBrk="1" hangingPunct="1"/>
            <a:r>
              <a:rPr lang="en-US" altLang="en-US" sz="1400" dirty="0">
                <a:latin typeface="Arial"/>
                <a:ea typeface="ヒラギノ角ゴ ProN W3"/>
                <a:cs typeface="Arial"/>
              </a:rPr>
              <a:t>Quick Read</a:t>
            </a:r>
          </a:p>
        </p:txBody>
      </p:sp>
      <p:sp>
        <p:nvSpPr>
          <p:cNvPr id="11" name="Right Arrow 10">
            <a:extLst>
              <a:ext uri="{FF2B5EF4-FFF2-40B4-BE49-F238E27FC236}">
                <a16:creationId xmlns:a16="http://schemas.microsoft.com/office/drawing/2014/main" id="{6F9C5097-4B15-4B15-B496-58A84000BF42}"/>
              </a:ext>
            </a:extLst>
          </p:cNvPr>
          <p:cNvSpPr>
            <a:spLocks noChangeArrowheads="1"/>
          </p:cNvSpPr>
          <p:nvPr/>
        </p:nvSpPr>
        <p:spPr bwMode="auto">
          <a:xfrm>
            <a:off x="464345" y="2770401"/>
            <a:ext cx="857250" cy="428625"/>
          </a:xfrm>
          <a:prstGeom prst="rightArrow">
            <a:avLst>
              <a:gd name="adj1" fmla="val 50000"/>
              <a:gd name="adj2" fmla="val 50000"/>
            </a:avLst>
          </a:prstGeom>
          <a:solidFill>
            <a:schemeClr val="tx1"/>
          </a:solidFill>
          <a:ln w="38100">
            <a:solidFill>
              <a:schemeClr val="tx1"/>
            </a:solidFill>
            <a:miter lim="800000"/>
            <a:headEnd/>
            <a:tailEnd/>
          </a:ln>
          <a:effectLst>
            <a:outerShdw blurRad="40000" dist="23000" dir="5400000" rotWithShape="0">
              <a:srgbClr val="808080">
                <a:alpha val="34998"/>
              </a:srgbClr>
            </a:outerShdw>
          </a:effectLst>
        </p:spPr>
        <p:txBody>
          <a:bodyPr lIns="64283" tIns="32141" rIns="64283" bIns="32141" anchor="ctr"/>
          <a:lstStyle/>
          <a:p>
            <a:pPr>
              <a:defRPr/>
            </a:pPr>
            <a:endParaRPr lang="en-US">
              <a:solidFill>
                <a:schemeClr val="lt1"/>
              </a:solidFill>
              <a:latin typeface="+mn-lt"/>
              <a:ea typeface="+mn-ea"/>
              <a:sym typeface="Gill Sans"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A81DD803-5F54-4BC3-AD61-1A128642E155}"/>
              </a:ext>
            </a:extLst>
          </p:cNvPr>
          <p:cNvSpPr>
            <a:spLocks noGrp="1"/>
          </p:cNvSpPr>
          <p:nvPr>
            <p:ph type="title"/>
          </p:nvPr>
        </p:nvSpPr>
        <p:spPr bwMode="auto">
          <a:xfrm>
            <a:off x="2352583" y="363982"/>
            <a:ext cx="5390271" cy="8447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en-US" altLang="en-US" sz="4000" dirty="0">
                <a:solidFill>
                  <a:schemeClr val="bg1"/>
                </a:solidFill>
              </a:rPr>
              <a:t>DESIGN TERMS</a:t>
            </a:r>
          </a:p>
        </p:txBody>
      </p:sp>
      <p:sp>
        <p:nvSpPr>
          <p:cNvPr id="23555" name="Content Placeholder 2">
            <a:extLst>
              <a:ext uri="{FF2B5EF4-FFF2-40B4-BE49-F238E27FC236}">
                <a16:creationId xmlns:a16="http://schemas.microsoft.com/office/drawing/2014/main" id="{922E84F3-1FD1-4F5A-9657-599D3EC83C4E}"/>
              </a:ext>
            </a:extLst>
          </p:cNvPr>
          <p:cNvSpPr>
            <a:spLocks noGrp="1"/>
          </p:cNvSpPr>
          <p:nvPr>
            <p:ph idx="1"/>
          </p:nvPr>
        </p:nvSpPr>
        <p:spPr>
          <a:xfrm>
            <a:off x="514709" y="2060276"/>
            <a:ext cx="7970808" cy="3548303"/>
          </a:xfrm>
        </p:spPr>
        <p:txBody>
          <a:bodyPr anchor="t"/>
          <a:lstStyle/>
          <a:p>
            <a:pPr marL="406400" indent="0">
              <a:buNone/>
              <a:defRPr/>
            </a:pPr>
            <a:r>
              <a:rPr lang="en-US" altLang="en-US" sz="2400" b="1" dirty="0">
                <a:latin typeface="Arial"/>
                <a:cs typeface="Arial"/>
              </a:rPr>
              <a:t>Gutter</a:t>
            </a:r>
            <a:endParaRPr lang="en-US" sz="2400" b="1" dirty="0">
              <a:latin typeface="Arial"/>
              <a:cs typeface="Arial"/>
            </a:endParaRPr>
          </a:p>
          <a:p>
            <a:pPr marL="749300">
              <a:defRPr/>
            </a:pPr>
            <a:r>
              <a:rPr lang="en-US" altLang="en-US" sz="2000" dirty="0">
                <a:latin typeface="Arial"/>
                <a:cs typeface="Arial"/>
              </a:rPr>
              <a:t>The spine of the yearbook, where the left page meets the right page. </a:t>
            </a:r>
            <a:endParaRPr lang="en-US" sz="2000">
              <a:latin typeface="Arial"/>
              <a:cs typeface="Arial"/>
            </a:endParaRPr>
          </a:p>
          <a:p>
            <a:pPr marL="749300">
              <a:defRPr/>
            </a:pPr>
            <a:r>
              <a:rPr lang="en-US" altLang="en-US" sz="2000" dirty="0">
                <a:latin typeface="Arial"/>
                <a:cs typeface="Arial"/>
              </a:rPr>
              <a:t>Avoid placing subjects of photos and text across the gutter- photos can cross the gutter as long as the subject’s face is visible.</a:t>
            </a:r>
            <a:endParaRPr lang="en-US" sz="2000">
              <a:latin typeface="Arial"/>
              <a:cs typeface="Arial"/>
            </a:endParaRPr>
          </a:p>
          <a:p>
            <a:pPr marL="749300">
              <a:defRPr/>
            </a:pPr>
            <a:endParaRPr lang="en-US" altLang="en-US" sz="2400" dirty="0">
              <a:latin typeface="Arial"/>
              <a:cs typeface="Arial"/>
            </a:endParaRPr>
          </a:p>
          <a:p>
            <a:pPr marL="406400" indent="0">
              <a:buNone/>
              <a:defRPr/>
            </a:pPr>
            <a:r>
              <a:rPr lang="en-US" altLang="en-US" sz="2400" b="1" dirty="0">
                <a:latin typeface="Arial"/>
                <a:cs typeface="Arial"/>
              </a:rPr>
              <a:t>Pica</a:t>
            </a:r>
          </a:p>
          <a:p>
            <a:pPr marL="749300">
              <a:defRPr/>
            </a:pPr>
            <a:r>
              <a:rPr lang="en-US" altLang="en-US" sz="2000" dirty="0">
                <a:latin typeface="Arial"/>
                <a:cs typeface="Arial"/>
              </a:rPr>
              <a:t>A unit of measurement in yearbook. 6 picas (or squares) represent 1 square inch. There are 12 points to a pica, therefore a half pica is 6 points.</a:t>
            </a:r>
            <a:endParaRPr lang="en-US" altLang="en-US" sz="20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A81DD803-5F54-4BC3-AD61-1A128642E155}"/>
              </a:ext>
            </a:extLst>
          </p:cNvPr>
          <p:cNvSpPr>
            <a:spLocks noGrp="1"/>
          </p:cNvSpPr>
          <p:nvPr>
            <p:ph type="title"/>
          </p:nvPr>
        </p:nvSpPr>
        <p:spPr bwMode="auto">
          <a:xfrm>
            <a:off x="2352583" y="363982"/>
            <a:ext cx="5390271" cy="8447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en-US" altLang="en-US" sz="4000" dirty="0">
                <a:solidFill>
                  <a:schemeClr val="bg1"/>
                </a:solidFill>
              </a:rPr>
              <a:t>DESIGN TERMS</a:t>
            </a:r>
          </a:p>
        </p:txBody>
      </p:sp>
      <p:sp>
        <p:nvSpPr>
          <p:cNvPr id="23555" name="Content Placeholder 2">
            <a:extLst>
              <a:ext uri="{FF2B5EF4-FFF2-40B4-BE49-F238E27FC236}">
                <a16:creationId xmlns:a16="http://schemas.microsoft.com/office/drawing/2014/main" id="{922E84F3-1FD1-4F5A-9657-599D3EC83C4E}"/>
              </a:ext>
            </a:extLst>
          </p:cNvPr>
          <p:cNvSpPr>
            <a:spLocks noGrp="1"/>
          </p:cNvSpPr>
          <p:nvPr>
            <p:ph idx="1"/>
          </p:nvPr>
        </p:nvSpPr>
        <p:spPr>
          <a:xfrm>
            <a:off x="514709" y="2031521"/>
            <a:ext cx="7898921" cy="3462039"/>
          </a:xfrm>
        </p:spPr>
        <p:txBody>
          <a:bodyPr anchor="t"/>
          <a:lstStyle/>
          <a:p>
            <a:pPr marL="406400" indent="0">
              <a:buNone/>
              <a:defRPr/>
            </a:pPr>
            <a:r>
              <a:rPr lang="en-US" altLang="en-US" sz="2400" b="1" dirty="0">
                <a:latin typeface="Arial"/>
                <a:cs typeface="Arial"/>
              </a:rPr>
              <a:t>Trim Line</a:t>
            </a:r>
            <a:endParaRPr lang="en-US" sz="2400" b="1" dirty="0">
              <a:cs typeface="Arial" panose="020B0604020202020204" pitchFamily="34" charset="0"/>
            </a:endParaRPr>
          </a:p>
          <a:p>
            <a:pPr marL="749300">
              <a:defRPr/>
            </a:pPr>
            <a:r>
              <a:rPr lang="en-US" altLang="en-US" sz="2000" dirty="0">
                <a:latin typeface="Arial"/>
                <a:cs typeface="Arial"/>
              </a:rPr>
              <a:t>All critical information must be placed inside the trim line. Any elements that cross this line “bleed” off the edge of the page.</a:t>
            </a:r>
            <a:endParaRPr lang="en-US" sz="2000">
              <a:latin typeface="Arial"/>
              <a:cs typeface="Arial"/>
            </a:endParaRPr>
          </a:p>
          <a:p>
            <a:pPr marL="406400" indent="0">
              <a:buNone/>
              <a:defRPr/>
            </a:pPr>
            <a:endParaRPr lang="en-US" altLang="en-US" sz="2000" dirty="0">
              <a:latin typeface="Arial"/>
              <a:cs typeface="Arial"/>
            </a:endParaRPr>
          </a:p>
          <a:p>
            <a:pPr marL="406400" indent="0">
              <a:buNone/>
              <a:defRPr/>
            </a:pPr>
            <a:r>
              <a:rPr lang="en-US" altLang="en-US" sz="2400" b="1" dirty="0">
                <a:latin typeface="Arial"/>
                <a:cs typeface="Arial"/>
              </a:rPr>
              <a:t>Internal Spacing</a:t>
            </a:r>
          </a:p>
          <a:p>
            <a:pPr marL="749300">
              <a:defRPr/>
            </a:pPr>
            <a:r>
              <a:rPr lang="en-US" altLang="en-US" sz="2000" dirty="0">
                <a:latin typeface="Arial"/>
                <a:cs typeface="Arial"/>
              </a:rPr>
              <a:t>Using picas as a guide, internal spacing determines the distance between elements on a spread. Use tighter internal spacing inside modules, and larger internal spacing between modules.</a:t>
            </a:r>
          </a:p>
          <a:p>
            <a:pPr marL="749300">
              <a:defRPr/>
            </a:pPr>
            <a:r>
              <a:rPr lang="en-US" altLang="en-US" sz="2000" dirty="0">
                <a:latin typeface="Arial"/>
                <a:cs typeface="Arial"/>
              </a:rPr>
              <a:t>Internal spacing helps your reader separate content.</a:t>
            </a:r>
            <a:endParaRPr lang="en-US" altLang="en-US" sz="2000">
              <a:latin typeface="Arial"/>
              <a:cs typeface="Arial"/>
            </a:endParaRPr>
          </a:p>
        </p:txBody>
      </p:sp>
    </p:spTree>
    <p:extLst>
      <p:ext uri="{BB962C8B-B14F-4D97-AF65-F5344CB8AC3E}">
        <p14:creationId xmlns:p14="http://schemas.microsoft.com/office/powerpoint/2010/main" val="2959270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4A314D1C-BA7F-43D3-9711-3917F9D63629}"/>
              </a:ext>
            </a:extLst>
          </p:cNvPr>
          <p:cNvSpPr txBox="1">
            <a:spLocks/>
          </p:cNvSpPr>
          <p:nvPr/>
        </p:nvSpPr>
        <p:spPr bwMode="auto">
          <a:xfrm>
            <a:off x="178594" y="214313"/>
            <a:ext cx="7518798" cy="1033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ctr"/>
          <a:lstStyle>
            <a:lvl1pPr defTabSz="649288" eaLnBrk="0" hangingPunct="0">
              <a:defRPr sz="4300">
                <a:solidFill>
                  <a:srgbClr val="000000"/>
                </a:solidFill>
                <a:latin typeface="Gill Sans" pitchFamily="1" charset="0"/>
                <a:ea typeface="ヒラギノ角ゴ ProN W3" pitchFamily="1" charset="-128"/>
                <a:sym typeface="Gill Sans" pitchFamily="1" charset="0"/>
              </a:defRPr>
            </a:lvl1pPr>
            <a:lvl2pPr marL="742950" indent="-285750" defTabSz="649288" eaLnBrk="0" hangingPunct="0">
              <a:defRPr sz="4300">
                <a:solidFill>
                  <a:srgbClr val="000000"/>
                </a:solidFill>
                <a:latin typeface="Gill Sans" pitchFamily="1" charset="0"/>
                <a:ea typeface="ヒラギノ角ゴ ProN W3" pitchFamily="1" charset="-128"/>
                <a:sym typeface="Gill Sans" pitchFamily="1" charset="0"/>
              </a:defRPr>
            </a:lvl2pPr>
            <a:lvl3pPr marL="1143000" indent="-228600" defTabSz="649288" eaLnBrk="0" hangingPunct="0">
              <a:defRPr sz="4300">
                <a:solidFill>
                  <a:srgbClr val="000000"/>
                </a:solidFill>
                <a:latin typeface="Gill Sans" pitchFamily="1" charset="0"/>
                <a:ea typeface="ヒラギノ角ゴ ProN W3" pitchFamily="1" charset="-128"/>
                <a:sym typeface="Gill Sans" pitchFamily="1" charset="0"/>
              </a:defRPr>
            </a:lvl3pPr>
            <a:lvl4pPr marL="1600200" indent="-228600" defTabSz="649288" eaLnBrk="0" hangingPunct="0">
              <a:defRPr sz="4300">
                <a:solidFill>
                  <a:srgbClr val="000000"/>
                </a:solidFill>
                <a:latin typeface="Gill Sans" pitchFamily="1" charset="0"/>
                <a:ea typeface="ヒラギノ角ゴ ProN W3" pitchFamily="1" charset="-128"/>
                <a:sym typeface="Gill Sans" pitchFamily="1" charset="0"/>
              </a:defRPr>
            </a:lvl4pPr>
            <a:lvl5pPr marL="2057400" indent="-228600" defTabSz="649288" eaLnBrk="0" hangingPunct="0">
              <a:defRPr sz="4300">
                <a:solidFill>
                  <a:srgbClr val="000000"/>
                </a:solidFill>
                <a:latin typeface="Gill Sans" pitchFamily="1" charset="0"/>
                <a:ea typeface="ヒラギノ角ゴ ProN W3" pitchFamily="1" charset="-128"/>
                <a:sym typeface="Gill Sans" pitchFamily="1" charset="0"/>
              </a:defRPr>
            </a:lvl5pPr>
            <a:lvl6pPr marL="2514600" indent="-228600" algn="ctr" defTabSz="649288"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6pPr>
            <a:lvl7pPr marL="2971800" indent="-228600" algn="ctr" defTabSz="649288"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7pPr>
            <a:lvl8pPr marL="3429000" indent="-228600" algn="ctr" defTabSz="649288"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8pPr>
            <a:lvl9pPr marL="3886200" indent="-228600" algn="ctr" defTabSz="649288"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9pPr>
          </a:lstStyle>
          <a:p>
            <a:pPr algn="r"/>
            <a:r>
              <a:rPr lang="en-US" altLang="en-US" sz="3600" dirty="0">
                <a:solidFill>
                  <a:schemeClr val="bg1"/>
                </a:solidFill>
                <a:latin typeface="Arial" panose="020B0604020202020204" pitchFamily="34" charset="0"/>
                <a:ea typeface="MS PGothic" panose="020B0600070205080204" pitchFamily="34" charset="-128"/>
              </a:rPr>
              <a:t>QUICK READS/INFOGRAPHICS</a:t>
            </a:r>
          </a:p>
        </p:txBody>
      </p:sp>
      <p:sp>
        <p:nvSpPr>
          <p:cNvPr id="16" name="Right Arrow 10">
            <a:extLst>
              <a:ext uri="{FF2B5EF4-FFF2-40B4-BE49-F238E27FC236}">
                <a16:creationId xmlns:a16="http://schemas.microsoft.com/office/drawing/2014/main" id="{4A113E1D-67CD-459F-A926-1BC23AE64229}"/>
              </a:ext>
            </a:extLst>
          </p:cNvPr>
          <p:cNvSpPr>
            <a:spLocks noChangeArrowheads="1"/>
          </p:cNvSpPr>
          <p:nvPr/>
        </p:nvSpPr>
        <p:spPr bwMode="auto">
          <a:xfrm>
            <a:off x="655782" y="4673092"/>
            <a:ext cx="1413958" cy="428625"/>
          </a:xfrm>
          <a:prstGeom prst="rightArrow">
            <a:avLst>
              <a:gd name="adj1" fmla="val 50000"/>
              <a:gd name="adj2" fmla="val 50000"/>
            </a:avLst>
          </a:prstGeom>
          <a:solidFill>
            <a:schemeClr val="tx1"/>
          </a:solidFill>
          <a:ln w="38100">
            <a:solidFill>
              <a:schemeClr val="tx1"/>
            </a:solidFill>
            <a:miter lim="800000"/>
            <a:headEnd/>
            <a:tailEnd/>
          </a:ln>
          <a:effectLst>
            <a:outerShdw blurRad="40000" dist="23000" dir="5400000" rotWithShape="0">
              <a:srgbClr val="808080">
                <a:alpha val="34998"/>
              </a:srgbClr>
            </a:outerShdw>
          </a:effectLst>
        </p:spPr>
        <p:txBody>
          <a:bodyPr lIns="64283" tIns="32141" rIns="64283" bIns="32141" anchor="ctr"/>
          <a:lstStyle/>
          <a:p>
            <a:pPr>
              <a:defRPr/>
            </a:pPr>
            <a:endParaRPr lang="en-US">
              <a:solidFill>
                <a:schemeClr val="lt1"/>
              </a:solidFill>
              <a:latin typeface="+mn-lt"/>
              <a:ea typeface="+mn-ea"/>
              <a:sym typeface="Gill Sans" charset="0"/>
            </a:endParaRPr>
          </a:p>
        </p:txBody>
      </p:sp>
      <p:sp>
        <p:nvSpPr>
          <p:cNvPr id="17" name="Right Arrow 10">
            <a:extLst>
              <a:ext uri="{FF2B5EF4-FFF2-40B4-BE49-F238E27FC236}">
                <a16:creationId xmlns:a16="http://schemas.microsoft.com/office/drawing/2014/main" id="{BDA58F85-DF43-4677-B63D-9D273B292E38}"/>
              </a:ext>
            </a:extLst>
          </p:cNvPr>
          <p:cNvSpPr>
            <a:spLocks noChangeArrowheads="1"/>
          </p:cNvSpPr>
          <p:nvPr/>
        </p:nvSpPr>
        <p:spPr bwMode="auto">
          <a:xfrm rot="16200000">
            <a:off x="3997347" y="5512517"/>
            <a:ext cx="1253656" cy="428625"/>
          </a:xfrm>
          <a:prstGeom prst="rightArrow">
            <a:avLst>
              <a:gd name="adj1" fmla="val 50000"/>
              <a:gd name="adj2" fmla="val 50000"/>
            </a:avLst>
          </a:prstGeom>
          <a:solidFill>
            <a:schemeClr val="tx1"/>
          </a:solidFill>
          <a:ln w="38100">
            <a:solidFill>
              <a:schemeClr val="tx1"/>
            </a:solidFill>
            <a:miter lim="800000"/>
            <a:headEnd/>
            <a:tailEnd/>
          </a:ln>
          <a:effectLst>
            <a:outerShdw blurRad="40000" dist="23000" dir="5400000" rotWithShape="0">
              <a:srgbClr val="808080">
                <a:alpha val="34998"/>
              </a:srgbClr>
            </a:outerShdw>
          </a:effectLst>
        </p:spPr>
        <p:txBody>
          <a:bodyPr lIns="64283" tIns="32141" rIns="64283" bIns="32141" anchor="ctr"/>
          <a:lstStyle/>
          <a:p>
            <a:pPr>
              <a:defRPr/>
            </a:pPr>
            <a:endParaRPr lang="en-US">
              <a:solidFill>
                <a:schemeClr val="lt1"/>
              </a:solidFill>
              <a:latin typeface="+mn-lt"/>
              <a:ea typeface="+mn-ea"/>
              <a:sym typeface="Gill Sans" charset="0"/>
            </a:endParaRPr>
          </a:p>
        </p:txBody>
      </p:sp>
      <p:sp>
        <p:nvSpPr>
          <p:cNvPr id="3" name="TextBox 4">
            <a:extLst>
              <a:ext uri="{FF2B5EF4-FFF2-40B4-BE49-F238E27FC236}">
                <a16:creationId xmlns:a16="http://schemas.microsoft.com/office/drawing/2014/main" id="{3E661196-CD1A-4AF7-87AF-12AB214AC1A1}"/>
              </a:ext>
            </a:extLst>
          </p:cNvPr>
          <p:cNvSpPr txBox="1">
            <a:spLocks noChangeArrowheads="1"/>
          </p:cNvSpPr>
          <p:nvPr/>
        </p:nvSpPr>
        <p:spPr bwMode="auto">
          <a:xfrm>
            <a:off x="543112" y="6447776"/>
            <a:ext cx="3058108" cy="31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83" tIns="32141" rIns="64283" bIns="32141" anchor="t">
            <a:spAutoFit/>
          </a:bodyPr>
          <a:lstStyle>
            <a:lvl1pPr eaLnBrk="0" hangingPunct="0">
              <a:defRPr sz="43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43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43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43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43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9pPr>
          </a:lstStyle>
          <a:p>
            <a:r>
              <a:rPr lang="en-US" altLang="en-US" sz="1650" dirty="0">
                <a:solidFill>
                  <a:schemeClr val="tx1"/>
                </a:solidFill>
                <a:latin typeface="Arial"/>
                <a:ea typeface="ヒラギノ角ゴ ProN W3"/>
                <a:cs typeface="Arial"/>
              </a:rPr>
              <a:t>Castle View High School / CO</a:t>
            </a:r>
            <a:endParaRPr lang="en-US" dirty="0">
              <a:solidFill>
                <a:schemeClr val="tx1"/>
              </a:solidFill>
            </a:endParaRPr>
          </a:p>
        </p:txBody>
      </p:sp>
      <p:pic>
        <p:nvPicPr>
          <p:cNvPr id="2" name="Picture 3" descr="A screenshot of a newspaper&#10;&#10;Description generated with very high confidence">
            <a:extLst>
              <a:ext uri="{FF2B5EF4-FFF2-40B4-BE49-F238E27FC236}">
                <a16:creationId xmlns:a16="http://schemas.microsoft.com/office/drawing/2014/main" id="{183E351E-778C-4D91-A878-7933F2CAAD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819" y="1531374"/>
            <a:ext cx="7388941" cy="4889090"/>
          </a:xfrm>
          <a:prstGeom prst="rect">
            <a:avLst/>
          </a:prstGeom>
        </p:spPr>
      </p:pic>
      <p:sp>
        <p:nvSpPr>
          <p:cNvPr id="5" name="Rectangle 4">
            <a:extLst>
              <a:ext uri="{FF2B5EF4-FFF2-40B4-BE49-F238E27FC236}">
                <a16:creationId xmlns:a16="http://schemas.microsoft.com/office/drawing/2014/main" id="{37A39B97-CB2C-4D37-BF8D-BC0CF14968A9}"/>
              </a:ext>
            </a:extLst>
          </p:cNvPr>
          <p:cNvSpPr/>
          <p:nvPr/>
        </p:nvSpPr>
        <p:spPr>
          <a:xfrm>
            <a:off x="6449962" y="5343832"/>
            <a:ext cx="1995948" cy="98814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7C9833EB-539F-4108-9870-1451DCDD7767}"/>
              </a:ext>
            </a:extLst>
          </p:cNvPr>
          <p:cNvSpPr/>
          <p:nvPr/>
        </p:nvSpPr>
        <p:spPr>
          <a:xfrm>
            <a:off x="444860" y="4673813"/>
            <a:ext cx="327021" cy="12821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7" name="TextBox 6">
            <a:extLst>
              <a:ext uri="{FF2B5EF4-FFF2-40B4-BE49-F238E27FC236}">
                <a16:creationId xmlns:a16="http://schemas.microsoft.com/office/drawing/2014/main" id="{476E13C3-BB38-4084-9B67-19ACFDE7CF04}"/>
              </a:ext>
            </a:extLst>
          </p:cNvPr>
          <p:cNvSpPr txBox="1"/>
          <p:nvPr/>
        </p:nvSpPr>
        <p:spPr>
          <a:xfrm>
            <a:off x="577952" y="4461693"/>
            <a:ext cx="48178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rial"/>
                <a:cs typeface="Arial"/>
              </a:rPr>
              <a:t>1. </a:t>
            </a:r>
            <a:endParaRPr lang="en-US" sz="1200" dirty="0"/>
          </a:p>
        </p:txBody>
      </p:sp>
      <p:sp>
        <p:nvSpPr>
          <p:cNvPr id="21" name="Arrow: Right 20">
            <a:extLst>
              <a:ext uri="{FF2B5EF4-FFF2-40B4-BE49-F238E27FC236}">
                <a16:creationId xmlns:a16="http://schemas.microsoft.com/office/drawing/2014/main" id="{349A5FEC-4019-4AB1-BADD-997FB5F8A99D}"/>
              </a:ext>
            </a:extLst>
          </p:cNvPr>
          <p:cNvSpPr/>
          <p:nvPr/>
        </p:nvSpPr>
        <p:spPr>
          <a:xfrm rot="-5460000">
            <a:off x="4746472" y="2670490"/>
            <a:ext cx="327021" cy="12821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22" name="TextBox 21">
            <a:extLst>
              <a:ext uri="{FF2B5EF4-FFF2-40B4-BE49-F238E27FC236}">
                <a16:creationId xmlns:a16="http://schemas.microsoft.com/office/drawing/2014/main" id="{EEC85F40-C739-450F-BB2A-E587BC75E951}"/>
              </a:ext>
            </a:extLst>
          </p:cNvPr>
          <p:cNvSpPr txBox="1"/>
          <p:nvPr/>
        </p:nvSpPr>
        <p:spPr>
          <a:xfrm>
            <a:off x="4572306" y="2495240"/>
            <a:ext cx="33429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rial"/>
                <a:cs typeface="Arial"/>
              </a:rPr>
              <a:t>2. </a:t>
            </a:r>
            <a:endParaRPr lang="en-US" sz="1200" dirty="0"/>
          </a:p>
        </p:txBody>
      </p:sp>
      <p:sp>
        <p:nvSpPr>
          <p:cNvPr id="23" name="Arrow: Right 22">
            <a:extLst>
              <a:ext uri="{FF2B5EF4-FFF2-40B4-BE49-F238E27FC236}">
                <a16:creationId xmlns:a16="http://schemas.microsoft.com/office/drawing/2014/main" id="{EC34414E-2FFA-4A49-B875-BF6B7987D1E2}"/>
              </a:ext>
            </a:extLst>
          </p:cNvPr>
          <p:cNvSpPr/>
          <p:nvPr/>
        </p:nvSpPr>
        <p:spPr>
          <a:xfrm rot="-5460000">
            <a:off x="4181117" y="5755360"/>
            <a:ext cx="327021" cy="12821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24" name="TextBox 23">
            <a:extLst>
              <a:ext uri="{FF2B5EF4-FFF2-40B4-BE49-F238E27FC236}">
                <a16:creationId xmlns:a16="http://schemas.microsoft.com/office/drawing/2014/main" id="{9DDF2C83-CC46-49B4-AF57-E0528C5B937C}"/>
              </a:ext>
            </a:extLst>
          </p:cNvPr>
          <p:cNvSpPr txBox="1"/>
          <p:nvPr/>
        </p:nvSpPr>
        <p:spPr>
          <a:xfrm>
            <a:off x="4203595" y="5260562"/>
            <a:ext cx="37116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rial"/>
                <a:cs typeface="Arial"/>
              </a:rPr>
              <a:t>3. </a:t>
            </a:r>
            <a:endParaRPr lang="en-US" sz="1200" dirty="0"/>
          </a:p>
        </p:txBody>
      </p:sp>
      <p:sp>
        <p:nvSpPr>
          <p:cNvPr id="8" name="TextBox 7">
            <a:extLst>
              <a:ext uri="{FF2B5EF4-FFF2-40B4-BE49-F238E27FC236}">
                <a16:creationId xmlns:a16="http://schemas.microsoft.com/office/drawing/2014/main" id="{9EA41CFC-9C06-4CBF-9B4A-72A8A1BBE177}"/>
              </a:ext>
            </a:extLst>
          </p:cNvPr>
          <p:cNvSpPr txBox="1"/>
          <p:nvPr/>
        </p:nvSpPr>
        <p:spPr>
          <a:xfrm>
            <a:off x="6555659" y="5535560"/>
            <a:ext cx="177226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rial"/>
                <a:cs typeface="Arial"/>
              </a:rPr>
              <a:t>1. Pica</a:t>
            </a:r>
          </a:p>
          <a:p>
            <a:r>
              <a:rPr lang="en-US" sz="1200" dirty="0">
                <a:latin typeface="Arial"/>
                <a:cs typeface="Arial"/>
              </a:rPr>
              <a:t>2. Internal Spacing </a:t>
            </a:r>
            <a:endParaRPr lang="en-US" sz="1200">
              <a:cs typeface="Arial"/>
            </a:endParaRPr>
          </a:p>
          <a:p>
            <a:r>
              <a:rPr lang="en-US" sz="1200" dirty="0">
                <a:latin typeface="Arial"/>
                <a:cs typeface="Arial"/>
              </a:rPr>
              <a:t>3. Gutter</a:t>
            </a:r>
          </a:p>
        </p:txBody>
      </p:sp>
    </p:spTree>
    <p:extLst>
      <p:ext uri="{BB962C8B-B14F-4D97-AF65-F5344CB8AC3E}">
        <p14:creationId xmlns:p14="http://schemas.microsoft.com/office/powerpoint/2010/main" val="325838737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794C1690-6E5E-4A3D-B779-9877A9B2BF45}"/>
              </a:ext>
            </a:extLst>
          </p:cNvPr>
          <p:cNvSpPr>
            <a:spLocks noGrp="1"/>
          </p:cNvSpPr>
          <p:nvPr>
            <p:ph type="title"/>
          </p:nvPr>
        </p:nvSpPr>
        <p:spPr bwMode="auto">
          <a:xfrm>
            <a:off x="1381448" y="360994"/>
            <a:ext cx="6363347" cy="7771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altLang="en-US" dirty="0">
                <a:solidFill>
                  <a:schemeClr val="bg1"/>
                </a:solidFill>
              </a:rPr>
              <a:t>DESIGN ELEMENTS</a:t>
            </a:r>
          </a:p>
        </p:txBody>
      </p:sp>
      <p:sp>
        <p:nvSpPr>
          <p:cNvPr id="3" name="Content Placeholder 2">
            <a:extLst>
              <a:ext uri="{FF2B5EF4-FFF2-40B4-BE49-F238E27FC236}">
                <a16:creationId xmlns:a16="http://schemas.microsoft.com/office/drawing/2014/main" id="{B81ADAA5-822E-4DA0-BA80-D062907F7010}"/>
              </a:ext>
            </a:extLst>
          </p:cNvPr>
          <p:cNvSpPr>
            <a:spLocks noGrp="1" noChangeArrowheads="1"/>
          </p:cNvSpPr>
          <p:nvPr>
            <p:ph idx="1"/>
          </p:nvPr>
        </p:nvSpPr>
        <p:spPr bwMode="auto">
          <a:xfrm>
            <a:off x="951721" y="1902125"/>
            <a:ext cx="71024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sz="2400" b="1" dirty="0">
                <a:latin typeface="Arial"/>
                <a:cs typeface="Arial"/>
              </a:rPr>
              <a:t>White Space</a:t>
            </a:r>
            <a:endParaRPr lang="en-US" sz="2000" b="1" dirty="0">
              <a:latin typeface="Arial"/>
              <a:cs typeface="Arial"/>
            </a:endParaRPr>
          </a:p>
          <a:p>
            <a:r>
              <a:rPr lang="en-US" altLang="en-US" sz="2000" dirty="0">
                <a:latin typeface="Arial"/>
                <a:cs typeface="Arial"/>
              </a:rPr>
              <a:t>Planned open space on a page used to frame or otherwise highlight content.</a:t>
            </a:r>
            <a:endParaRPr lang="en-US" sz="2000">
              <a:latin typeface="Arial"/>
              <a:cs typeface="Arial"/>
            </a:endParaRPr>
          </a:p>
          <a:p>
            <a:pPr marL="0" indent="0">
              <a:buNone/>
            </a:pPr>
            <a:endParaRPr lang="en-US" altLang="en-US" sz="2000" dirty="0">
              <a:latin typeface="Arial"/>
              <a:cs typeface="Arial"/>
            </a:endParaRPr>
          </a:p>
          <a:p>
            <a:pPr marL="0" indent="0">
              <a:buNone/>
            </a:pPr>
            <a:r>
              <a:rPr lang="en-US" altLang="en-US" sz="2400" b="1" dirty="0">
                <a:latin typeface="Arial"/>
                <a:cs typeface="Arial"/>
              </a:rPr>
              <a:t>Layout</a:t>
            </a:r>
            <a:endParaRPr lang="en-US" altLang="en-US" sz="2400" b="1" dirty="0">
              <a:cs typeface="Arial"/>
            </a:endParaRPr>
          </a:p>
          <a:p>
            <a:r>
              <a:rPr lang="en-US" altLang="en-US" sz="2000" dirty="0">
                <a:latin typeface="Arial"/>
                <a:cs typeface="Arial"/>
              </a:rPr>
              <a:t>The layout is the template for your pages. It organizes all your design elements so that you can place them later. </a:t>
            </a:r>
            <a:endParaRPr lang="en-US" sz="2000">
              <a:cs typeface="Arial" panose="020B0604020202020204" pitchFamily="34" charset="0"/>
            </a:endParaRPr>
          </a:p>
          <a:p>
            <a:pPr marL="0" indent="0">
              <a:buNone/>
            </a:pPr>
            <a:endParaRPr lang="en-US" altLang="en-US" sz="2000" dirty="0">
              <a:latin typeface="Arial"/>
              <a:cs typeface="Arial"/>
            </a:endParaRPr>
          </a:p>
          <a:p>
            <a:pPr marL="0" indent="0">
              <a:buNone/>
            </a:pPr>
            <a:r>
              <a:rPr lang="en-US" altLang="en-US" sz="2400" b="1" dirty="0">
                <a:latin typeface="Arial"/>
                <a:cs typeface="Arial"/>
              </a:rPr>
              <a:t>Structure</a:t>
            </a:r>
          </a:p>
          <a:p>
            <a:r>
              <a:rPr lang="en-US" altLang="en-US" sz="2000" dirty="0">
                <a:latin typeface="Arial"/>
                <a:cs typeface="Arial"/>
              </a:rPr>
              <a:t>By using columns and guides, your pages will be uniform and even.</a:t>
            </a:r>
            <a:endParaRPr lang="en-US" sz="2000">
              <a:cs typeface="Arial" panose="020B0604020202020204" pitchFamily="34" charset="0"/>
            </a:endParaRPr>
          </a:p>
          <a:p>
            <a:pPr lvl="1"/>
            <a:endParaRPr lang="en-US"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linds(horizontal)">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794C1690-6E5E-4A3D-B779-9877A9B2BF45}"/>
              </a:ext>
            </a:extLst>
          </p:cNvPr>
          <p:cNvSpPr>
            <a:spLocks noGrp="1"/>
          </p:cNvSpPr>
          <p:nvPr>
            <p:ph type="title"/>
          </p:nvPr>
        </p:nvSpPr>
        <p:spPr bwMode="auto">
          <a:xfrm>
            <a:off x="1381448" y="360994"/>
            <a:ext cx="6363347" cy="7771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altLang="en-US" dirty="0">
                <a:solidFill>
                  <a:schemeClr val="bg1"/>
                </a:solidFill>
              </a:rPr>
              <a:t>DESIGN ELEMENTS</a:t>
            </a:r>
          </a:p>
        </p:txBody>
      </p:sp>
      <p:sp>
        <p:nvSpPr>
          <p:cNvPr id="3" name="Content Placeholder 2">
            <a:extLst>
              <a:ext uri="{FF2B5EF4-FFF2-40B4-BE49-F238E27FC236}">
                <a16:creationId xmlns:a16="http://schemas.microsoft.com/office/drawing/2014/main" id="{B81ADAA5-822E-4DA0-BA80-D062907F7010}"/>
              </a:ext>
            </a:extLst>
          </p:cNvPr>
          <p:cNvSpPr>
            <a:spLocks noGrp="1" noChangeArrowheads="1"/>
          </p:cNvSpPr>
          <p:nvPr>
            <p:ph idx="1"/>
          </p:nvPr>
        </p:nvSpPr>
        <p:spPr bwMode="auto">
          <a:xfrm>
            <a:off x="951721" y="1902125"/>
            <a:ext cx="7461908"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sz="2400" b="1" dirty="0">
                <a:latin typeface="Arial"/>
                <a:cs typeface="Arial"/>
              </a:rPr>
              <a:t>Dominance</a:t>
            </a:r>
            <a:endParaRPr lang="en-US" sz="2000" b="1" dirty="0">
              <a:latin typeface="Arial"/>
              <a:cs typeface="Arial"/>
            </a:endParaRPr>
          </a:p>
          <a:p>
            <a:r>
              <a:rPr lang="en-US" sz="2000" dirty="0">
                <a:latin typeface="Arial"/>
                <a:cs typeface="Arial"/>
              </a:rPr>
              <a:t>Each page should have a dominant element on the design. This may be a photo or a connected group of photos.</a:t>
            </a:r>
          </a:p>
          <a:p>
            <a:pPr marL="0" indent="0">
              <a:buNone/>
            </a:pPr>
            <a:endParaRPr lang="en-US" altLang="en-US" sz="2000" dirty="0">
              <a:latin typeface="Arial"/>
              <a:cs typeface="Arial"/>
            </a:endParaRPr>
          </a:p>
          <a:p>
            <a:pPr marL="0" indent="0">
              <a:buNone/>
            </a:pPr>
            <a:r>
              <a:rPr lang="en-US" altLang="en-US" sz="2400" b="1" dirty="0">
                <a:latin typeface="Arial"/>
                <a:cs typeface="Arial"/>
              </a:rPr>
              <a:t>Contrast</a:t>
            </a:r>
            <a:endParaRPr lang="en-US" altLang="en-US" sz="2400" b="1" dirty="0">
              <a:cs typeface="Arial"/>
            </a:endParaRPr>
          </a:p>
          <a:p>
            <a:r>
              <a:rPr lang="en-US" sz="2000" dirty="0">
                <a:latin typeface="Arial"/>
                <a:cs typeface="Arial"/>
              </a:rPr>
              <a:t>Try to mix up elements and sizes of photos on your page to create contrast and variety, increasing reader appeal.</a:t>
            </a:r>
            <a:r>
              <a:rPr lang="en-US" altLang="en-US" sz="2000" dirty="0">
                <a:latin typeface="Arial"/>
                <a:cs typeface="Arial"/>
              </a:rPr>
              <a:t> </a:t>
            </a:r>
            <a:endParaRPr lang="en-US" sz="2000">
              <a:cs typeface="Arial" panose="020B0604020202020204" pitchFamily="34" charset="0"/>
            </a:endParaRPr>
          </a:p>
          <a:p>
            <a:pPr marL="0" indent="0">
              <a:buNone/>
            </a:pPr>
            <a:endParaRPr lang="en-US" altLang="en-US" sz="2000" dirty="0">
              <a:latin typeface="Arial"/>
              <a:cs typeface="Arial"/>
            </a:endParaRPr>
          </a:p>
          <a:p>
            <a:pPr marL="0" indent="0">
              <a:buNone/>
            </a:pPr>
            <a:r>
              <a:rPr lang="en-US" altLang="en-US" sz="2400" b="1" dirty="0" err="1">
                <a:latin typeface="Arial"/>
                <a:cs typeface="Arial"/>
              </a:rPr>
              <a:t>Eyeflow</a:t>
            </a:r>
            <a:r>
              <a:rPr lang="en-US" altLang="en-US" sz="2400" b="1" dirty="0">
                <a:latin typeface="Arial"/>
                <a:cs typeface="Arial"/>
              </a:rPr>
              <a:t>/Eyeline</a:t>
            </a:r>
          </a:p>
          <a:p>
            <a:r>
              <a:rPr lang="en-US" sz="2000" dirty="0">
                <a:latin typeface="Arial"/>
                <a:cs typeface="Arial"/>
              </a:rPr>
              <a:t>This is the invisible (or white space created) line that runs across the DPS, helping connect the two pages and keeping the reader’s visual flow.</a:t>
            </a:r>
          </a:p>
          <a:p>
            <a:endParaRPr lang="en-US" altLang="en-US" sz="2000" dirty="0">
              <a:cs typeface="Arial" panose="020B0604020202020204" pitchFamily="34" charset="0"/>
            </a:endParaRPr>
          </a:p>
          <a:p>
            <a:pPr lvl="1"/>
            <a:endParaRPr lang="en-US" altLang="en-US" sz="2400" dirty="0"/>
          </a:p>
        </p:txBody>
      </p:sp>
    </p:spTree>
    <p:extLst>
      <p:ext uri="{BB962C8B-B14F-4D97-AF65-F5344CB8AC3E}">
        <p14:creationId xmlns:p14="http://schemas.microsoft.com/office/powerpoint/2010/main" val="192384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linds(horizontal)">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78712F5-DDE4-44F7-8C7C-0AD7FE6B443C}"/>
              </a:ext>
            </a:extLst>
          </p:cNvPr>
          <p:cNvSpPr txBox="1">
            <a:spLocks noChangeArrowheads="1"/>
          </p:cNvSpPr>
          <p:nvPr/>
        </p:nvSpPr>
        <p:spPr bwMode="auto">
          <a:xfrm>
            <a:off x="951721" y="1902124"/>
            <a:ext cx="7461908" cy="23981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sz="2400" b="1" dirty="0">
                <a:latin typeface="Arial"/>
                <a:cs typeface="Arial"/>
              </a:rPr>
              <a:t>Linkage</a:t>
            </a:r>
            <a:endParaRPr lang="en-US" dirty="0"/>
          </a:p>
          <a:p>
            <a:pPr marL="0" indent="0">
              <a:buNone/>
            </a:pPr>
            <a:r>
              <a:rPr lang="en-US" sz="2400" dirty="0">
                <a:latin typeface="Arial"/>
                <a:cs typeface="Arial"/>
              </a:rPr>
              <a:t>Each DPS (double-page spread, remember?) should be designed as one unit, not two separate pages. Linkage helps readers stay on the pages longer and make things look more unified.</a:t>
            </a:r>
            <a:endParaRPr lang="en-US" dirty="0">
              <a:latin typeface="Arial"/>
              <a:cs typeface="Arial"/>
            </a:endParaRPr>
          </a:p>
          <a:p>
            <a:endParaRPr lang="en-US" altLang="en-US" sz="2400" b="1" dirty="0">
              <a:cs typeface="Arial" panose="020B0604020202020204" pitchFamily="34" charset="0"/>
            </a:endParaRPr>
          </a:p>
          <a:p>
            <a:endParaRPr lang="en-US" altLang="en-US" sz="2000" dirty="0">
              <a:cs typeface="Arial" panose="020B0604020202020204" pitchFamily="34" charset="0"/>
            </a:endParaRPr>
          </a:p>
          <a:p>
            <a:pPr lvl="1"/>
            <a:endParaRPr lang="en-US" altLang="en-US" sz="2400" dirty="0">
              <a:cs typeface="Arial" panose="020B0604020202020204" pitchFamily="34" charset="0"/>
            </a:endParaRPr>
          </a:p>
        </p:txBody>
      </p:sp>
      <p:sp>
        <p:nvSpPr>
          <p:cNvPr id="4" name="Title 1">
            <a:extLst>
              <a:ext uri="{FF2B5EF4-FFF2-40B4-BE49-F238E27FC236}">
                <a16:creationId xmlns:a16="http://schemas.microsoft.com/office/drawing/2014/main" id="{A30705B2-6FE9-4E24-9C3A-BC7AC779B130}"/>
              </a:ext>
            </a:extLst>
          </p:cNvPr>
          <p:cNvSpPr>
            <a:spLocks noGrp="1"/>
          </p:cNvSpPr>
          <p:nvPr>
            <p:ph type="title"/>
          </p:nvPr>
        </p:nvSpPr>
        <p:spPr bwMode="auto">
          <a:xfrm>
            <a:off x="1381448" y="360994"/>
            <a:ext cx="6363347" cy="7771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altLang="en-US" dirty="0">
                <a:solidFill>
                  <a:schemeClr val="bg1"/>
                </a:solidFill>
              </a:rPr>
              <a:t>DESIGN ELEMENTS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B34F3-FBC3-47A8-94CC-A4514A12F885}"/>
              </a:ext>
            </a:extLst>
          </p:cNvPr>
          <p:cNvSpPr>
            <a:spLocks noGrp="1"/>
          </p:cNvSpPr>
          <p:nvPr>
            <p:ph type="title"/>
          </p:nvPr>
        </p:nvSpPr>
        <p:spPr>
          <a:xfrm>
            <a:off x="457200" y="1512888"/>
            <a:ext cx="7806690" cy="1143000"/>
          </a:xfrm>
        </p:spPr>
        <p:txBody>
          <a:bodyPr anchor="t"/>
          <a:lstStyle/>
          <a:p>
            <a:pPr algn="l">
              <a:spcBef>
                <a:spcPct val="20000"/>
              </a:spcBef>
            </a:pPr>
            <a:r>
              <a:rPr lang="en-US" sz="1800" b="1" dirty="0">
                <a:latin typeface="Arial"/>
                <a:cs typeface="Arial"/>
              </a:rPr>
              <a:t>Multiple 1 </a:t>
            </a:r>
            <a:r>
              <a:rPr lang="en-US" sz="1800" dirty="0">
                <a:latin typeface="Arial"/>
                <a:cs typeface="Arial"/>
              </a:rPr>
              <a:t>- Pages are printed as seen below on </a:t>
            </a:r>
            <a:r>
              <a:rPr lang="en-US" sz="1800" i="1" dirty="0">
                <a:latin typeface="Arial"/>
                <a:cs typeface="Arial"/>
              </a:rPr>
              <a:t>one</a:t>
            </a:r>
            <a:r>
              <a:rPr lang="en-US" sz="1800" dirty="0">
                <a:latin typeface="Arial"/>
                <a:cs typeface="Arial"/>
              </a:rPr>
              <a:t> side of the sheet of paper. </a:t>
            </a:r>
          </a:p>
          <a:p>
            <a:pPr algn="l">
              <a:spcBef>
                <a:spcPct val="20000"/>
              </a:spcBef>
            </a:pPr>
            <a:r>
              <a:rPr lang="en-US" sz="1800" b="1" dirty="0">
                <a:latin typeface="Arial"/>
                <a:cs typeface="Arial"/>
              </a:rPr>
              <a:t>Multiple 2 </a:t>
            </a:r>
            <a:r>
              <a:rPr lang="en-US" sz="1800" dirty="0">
                <a:latin typeface="Arial"/>
                <a:cs typeface="Arial"/>
              </a:rPr>
              <a:t>- Pages are printed as seen below on the </a:t>
            </a:r>
            <a:r>
              <a:rPr lang="en-US" sz="1800" i="1" dirty="0">
                <a:latin typeface="Arial"/>
                <a:cs typeface="Arial"/>
              </a:rPr>
              <a:t>other </a:t>
            </a:r>
            <a:r>
              <a:rPr lang="en-US" sz="1800" dirty="0">
                <a:latin typeface="Arial"/>
                <a:cs typeface="Arial"/>
              </a:rPr>
              <a:t>side of the sheet of paper. </a:t>
            </a:r>
            <a:endParaRPr lang="en-US" sz="1800">
              <a:cs typeface="Arial"/>
            </a:endParaRPr>
          </a:p>
          <a:p>
            <a:endParaRPr lang="en-US" sz="1800" dirty="0">
              <a:cs typeface="Arial"/>
            </a:endParaRPr>
          </a:p>
        </p:txBody>
      </p:sp>
      <p:sp>
        <p:nvSpPr>
          <p:cNvPr id="7" name="Title 1">
            <a:extLst>
              <a:ext uri="{FF2B5EF4-FFF2-40B4-BE49-F238E27FC236}">
                <a16:creationId xmlns:a16="http://schemas.microsoft.com/office/drawing/2014/main" id="{93C1FF47-9549-49C4-AABA-CECEF0DB8D2B}"/>
              </a:ext>
            </a:extLst>
          </p:cNvPr>
          <p:cNvSpPr txBox="1">
            <a:spLocks/>
          </p:cNvSpPr>
          <p:nvPr/>
        </p:nvSpPr>
        <p:spPr bwMode="auto">
          <a:xfrm>
            <a:off x="1191492" y="346228"/>
            <a:ext cx="6539018" cy="786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rgbClr val="191919"/>
                </a:solidFill>
                <a:latin typeface="Arial" panose="020B0604020202020204" pitchFamily="34" charset="0"/>
                <a:ea typeface="+mj-ea"/>
                <a:cs typeface="+mj-cs"/>
              </a:defRPr>
            </a:lvl1pPr>
            <a:lvl2pPr algn="ctr" defTabSz="457200" rtl="0" eaLnBrk="0" fontAlgn="base" hangingPunct="0">
              <a:spcBef>
                <a:spcPct val="0"/>
              </a:spcBef>
              <a:spcAft>
                <a:spcPct val="0"/>
              </a:spcAft>
              <a:defRPr sz="4400">
                <a:solidFill>
                  <a:srgbClr val="191919"/>
                </a:solidFill>
                <a:latin typeface="Myriad Pro Condensed"/>
              </a:defRPr>
            </a:lvl2pPr>
            <a:lvl3pPr algn="ctr" defTabSz="457200" rtl="0" eaLnBrk="0" fontAlgn="base" hangingPunct="0">
              <a:spcBef>
                <a:spcPct val="0"/>
              </a:spcBef>
              <a:spcAft>
                <a:spcPct val="0"/>
              </a:spcAft>
              <a:defRPr sz="4400">
                <a:solidFill>
                  <a:srgbClr val="191919"/>
                </a:solidFill>
                <a:latin typeface="Myriad Pro Condensed"/>
              </a:defRPr>
            </a:lvl3pPr>
            <a:lvl4pPr algn="ctr" defTabSz="457200" rtl="0" eaLnBrk="0" fontAlgn="base" hangingPunct="0">
              <a:spcBef>
                <a:spcPct val="0"/>
              </a:spcBef>
              <a:spcAft>
                <a:spcPct val="0"/>
              </a:spcAft>
              <a:defRPr sz="4400">
                <a:solidFill>
                  <a:srgbClr val="191919"/>
                </a:solidFill>
                <a:latin typeface="Myriad Pro Condensed"/>
              </a:defRPr>
            </a:lvl4pPr>
            <a:lvl5pPr algn="ctr" defTabSz="457200" rtl="0" eaLnBrk="0" fontAlgn="base" hangingPunct="0">
              <a:spcBef>
                <a:spcPct val="0"/>
              </a:spcBef>
              <a:spcAft>
                <a:spcPct val="0"/>
              </a:spcAft>
              <a:defRPr sz="4400">
                <a:solidFill>
                  <a:srgbClr val="191919"/>
                </a:solidFill>
                <a:latin typeface="Myriad Pro Condensed"/>
              </a:defRPr>
            </a:lvl5pPr>
            <a:lvl6pPr marL="457200" algn="ctr" defTabSz="457200" rtl="0" fontAlgn="base">
              <a:spcBef>
                <a:spcPct val="0"/>
              </a:spcBef>
              <a:spcAft>
                <a:spcPct val="0"/>
              </a:spcAft>
              <a:defRPr sz="4400">
                <a:solidFill>
                  <a:srgbClr val="191919"/>
                </a:solidFill>
                <a:latin typeface="Myriad Pro Condensed"/>
              </a:defRPr>
            </a:lvl6pPr>
            <a:lvl7pPr marL="914400" algn="ctr" defTabSz="457200" rtl="0" fontAlgn="base">
              <a:spcBef>
                <a:spcPct val="0"/>
              </a:spcBef>
              <a:spcAft>
                <a:spcPct val="0"/>
              </a:spcAft>
              <a:defRPr sz="4400">
                <a:solidFill>
                  <a:srgbClr val="191919"/>
                </a:solidFill>
                <a:latin typeface="Myriad Pro Condensed"/>
              </a:defRPr>
            </a:lvl7pPr>
            <a:lvl8pPr marL="1371600" algn="ctr" defTabSz="457200" rtl="0" fontAlgn="base">
              <a:spcBef>
                <a:spcPct val="0"/>
              </a:spcBef>
              <a:spcAft>
                <a:spcPct val="0"/>
              </a:spcAft>
              <a:defRPr sz="4400">
                <a:solidFill>
                  <a:srgbClr val="191919"/>
                </a:solidFill>
                <a:latin typeface="Myriad Pro Condensed"/>
              </a:defRPr>
            </a:lvl8pPr>
            <a:lvl9pPr marL="1828800" algn="ctr" defTabSz="457200" rtl="0" fontAlgn="base">
              <a:spcBef>
                <a:spcPct val="0"/>
              </a:spcBef>
              <a:spcAft>
                <a:spcPct val="0"/>
              </a:spcAft>
              <a:defRPr sz="4400">
                <a:solidFill>
                  <a:srgbClr val="191919"/>
                </a:solidFill>
                <a:latin typeface="Myriad Pro Condensed"/>
              </a:defRPr>
            </a:lvl9pPr>
          </a:lstStyle>
          <a:p>
            <a:pPr algn="r"/>
            <a:r>
              <a:rPr lang="en-US" altLang="en-US" dirty="0">
                <a:solidFill>
                  <a:schemeClr val="bg1"/>
                </a:solidFill>
              </a:rPr>
              <a:t>YEARBOOK BASICS</a:t>
            </a:r>
          </a:p>
        </p:txBody>
      </p:sp>
      <p:pic>
        <p:nvPicPr>
          <p:cNvPr id="11" name="Picture 2" descr="3.2 basics -  multiple 1">
            <a:hlinkClick r:id="rId2"/>
            <a:extLst>
              <a:ext uri="{FF2B5EF4-FFF2-40B4-BE49-F238E27FC236}">
                <a16:creationId xmlns:a16="http://schemas.microsoft.com/office/drawing/2014/main" id="{F1BBA803-FEED-41CC-B8BE-01F8CFDD311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5545" y="4052960"/>
            <a:ext cx="2573111"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3.2 basics - multiple 2">
            <a:hlinkClick r:id="rId4"/>
            <a:extLst>
              <a:ext uri="{FF2B5EF4-FFF2-40B4-BE49-F238E27FC236}">
                <a16:creationId xmlns:a16="http://schemas.microsoft.com/office/drawing/2014/main" id="{354DF656-C3AA-4A70-990B-72E3E4678E3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10043" y="4052960"/>
            <a:ext cx="2578553" cy="1751239"/>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37CB0548-8728-4C2E-B60E-D3C938F6EFF9}"/>
              </a:ext>
            </a:extLst>
          </p:cNvPr>
          <p:cNvSpPr txBox="1">
            <a:spLocks noChangeArrowheads="1"/>
          </p:cNvSpPr>
          <p:nvPr/>
        </p:nvSpPr>
        <p:spPr bwMode="auto">
          <a:xfrm>
            <a:off x="967090" y="3734777"/>
            <a:ext cx="1786292" cy="3957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latin typeface="Arial"/>
                <a:cs typeface="Arial"/>
              </a:rPr>
              <a:t>Multiple 1</a:t>
            </a:r>
            <a:endParaRPr lang="en-US" sz="1600">
              <a:latin typeface="Arial"/>
              <a:cs typeface="Arial"/>
            </a:endParaRPr>
          </a:p>
        </p:txBody>
      </p:sp>
      <p:sp>
        <p:nvSpPr>
          <p:cNvPr id="17" name="Content Placeholder 2">
            <a:extLst>
              <a:ext uri="{FF2B5EF4-FFF2-40B4-BE49-F238E27FC236}">
                <a16:creationId xmlns:a16="http://schemas.microsoft.com/office/drawing/2014/main" id="{67ADFE88-CFFB-42EA-B0A7-466421C0BD5B}"/>
              </a:ext>
            </a:extLst>
          </p:cNvPr>
          <p:cNvSpPr txBox="1">
            <a:spLocks noChangeArrowheads="1"/>
          </p:cNvSpPr>
          <p:nvPr/>
        </p:nvSpPr>
        <p:spPr bwMode="auto">
          <a:xfrm rot="60000">
            <a:off x="5119431" y="3790843"/>
            <a:ext cx="1786292" cy="3957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latin typeface="Arial"/>
                <a:cs typeface="Arial"/>
              </a:rPr>
              <a:t>Multiple 2</a:t>
            </a:r>
            <a:endParaRPr lang="en-US" sz="1600">
              <a:cs typeface="Arial"/>
            </a:endParaRPr>
          </a:p>
        </p:txBody>
      </p:sp>
      <p:sp>
        <p:nvSpPr>
          <p:cNvPr id="19" name="TextBox 18">
            <a:extLst>
              <a:ext uri="{FF2B5EF4-FFF2-40B4-BE49-F238E27FC236}">
                <a16:creationId xmlns:a16="http://schemas.microsoft.com/office/drawing/2014/main" id="{029BC1D1-2D19-4A24-A76F-F6D0211A3029}"/>
              </a:ext>
            </a:extLst>
          </p:cNvPr>
          <p:cNvSpPr txBox="1"/>
          <p:nvPr/>
        </p:nvSpPr>
        <p:spPr>
          <a:xfrm>
            <a:off x="914400" y="5812971"/>
            <a:ext cx="719273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rial"/>
                <a:cs typeface="Arial"/>
              </a:rPr>
              <a:t>Notice:</a:t>
            </a:r>
            <a:r>
              <a:rPr lang="en-US" dirty="0">
                <a:latin typeface="Arial"/>
                <a:cs typeface="Arial"/>
              </a:rPr>
              <a:t> The pages are </a:t>
            </a:r>
            <a:r>
              <a:rPr lang="en-US" u="sng" dirty="0">
                <a:latin typeface="Arial"/>
                <a:cs typeface="Arial"/>
              </a:rPr>
              <a:t>not</a:t>
            </a:r>
            <a:r>
              <a:rPr lang="en-US" dirty="0">
                <a:latin typeface="Arial"/>
                <a:cs typeface="Arial"/>
              </a:rPr>
              <a:t> printed consecutively and the top of each page faces the center fold of the sheet of paper.</a:t>
            </a:r>
            <a:endParaRPr lang="en-US" dirty="0"/>
          </a:p>
        </p:txBody>
      </p:sp>
      <p:sp>
        <p:nvSpPr>
          <p:cNvPr id="21" name="TextBox 20">
            <a:extLst>
              <a:ext uri="{FF2B5EF4-FFF2-40B4-BE49-F238E27FC236}">
                <a16:creationId xmlns:a16="http://schemas.microsoft.com/office/drawing/2014/main" id="{9993427F-E452-4E0B-91D3-78616AA71749}"/>
              </a:ext>
            </a:extLst>
          </p:cNvPr>
          <p:cNvSpPr txBox="1"/>
          <p:nvPr/>
        </p:nvSpPr>
        <p:spPr>
          <a:xfrm>
            <a:off x="424542" y="2860222"/>
            <a:ext cx="804998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rial"/>
                <a:cs typeface="Arial"/>
              </a:rPr>
              <a:t>Once all pages have been printed, the paper is folded and cut, forming 16 consecutive pages called a signature.</a:t>
            </a:r>
            <a:endParaRPr lang="en-US" dirty="0"/>
          </a:p>
        </p:txBody>
      </p:sp>
    </p:spTree>
    <p:extLst>
      <p:ext uri="{BB962C8B-B14F-4D97-AF65-F5344CB8AC3E}">
        <p14:creationId xmlns:p14="http://schemas.microsoft.com/office/powerpoint/2010/main" val="3273610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824C418-F1C6-470F-9C3A-7528B9521BFA}"/>
              </a:ext>
            </a:extLst>
          </p:cNvPr>
          <p:cNvSpPr>
            <a:spLocks noGrp="1"/>
          </p:cNvSpPr>
          <p:nvPr>
            <p:ph type="title"/>
          </p:nvPr>
        </p:nvSpPr>
        <p:spPr bwMode="auto">
          <a:xfrm>
            <a:off x="2939079" y="369454"/>
            <a:ext cx="4803775" cy="10631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altLang="en-US" dirty="0">
                <a:solidFill>
                  <a:schemeClr val="bg1"/>
                </a:solidFill>
              </a:rPr>
              <a:t>PHOTO TERMS</a:t>
            </a:r>
          </a:p>
        </p:txBody>
      </p:sp>
      <p:sp>
        <p:nvSpPr>
          <p:cNvPr id="25603" name="Content Placeholder 2">
            <a:extLst>
              <a:ext uri="{FF2B5EF4-FFF2-40B4-BE49-F238E27FC236}">
                <a16:creationId xmlns:a16="http://schemas.microsoft.com/office/drawing/2014/main" id="{E3277480-8E88-4E4C-8FAA-98524712F8D2}"/>
              </a:ext>
            </a:extLst>
          </p:cNvPr>
          <p:cNvSpPr>
            <a:spLocks noGrp="1" noChangeArrowheads="1"/>
          </p:cNvSpPr>
          <p:nvPr>
            <p:ph idx="1"/>
          </p:nvPr>
        </p:nvSpPr>
        <p:spPr bwMode="auto">
          <a:xfrm>
            <a:off x="988863" y="2290312"/>
            <a:ext cx="7927975" cy="3605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sz="2000" dirty="0">
                <a:latin typeface="Arial"/>
                <a:cs typeface="Arial"/>
              </a:rPr>
              <a:t>Types of Photos (candid = NOT posed)</a:t>
            </a:r>
            <a:endParaRPr lang="en-US" altLang="en-US" sz="2000" dirty="0">
              <a:cs typeface="Arial"/>
            </a:endParaRPr>
          </a:p>
          <a:p>
            <a:r>
              <a:rPr lang="en-US" altLang="en-US" sz="2200" b="1" dirty="0">
                <a:latin typeface="Arial"/>
                <a:cs typeface="Arial"/>
              </a:rPr>
              <a:t>Dominant:</a:t>
            </a:r>
            <a:r>
              <a:rPr lang="en-US" altLang="en-US" sz="2200" dirty="0">
                <a:latin typeface="Arial"/>
                <a:cs typeface="Arial"/>
              </a:rPr>
              <a:t> </a:t>
            </a:r>
            <a:r>
              <a:rPr lang="en-US" altLang="en-US" sz="2000" dirty="0">
                <a:latin typeface="Arial"/>
                <a:cs typeface="Arial"/>
              </a:rPr>
              <a:t>The largest photo on the page, must be a strong emotional or action shot to catch the attention of the audience.</a:t>
            </a:r>
          </a:p>
          <a:p>
            <a:r>
              <a:rPr lang="en-US" altLang="en-US" sz="2200" b="1" dirty="0">
                <a:latin typeface="Arial"/>
                <a:cs typeface="Arial"/>
              </a:rPr>
              <a:t>Action:</a:t>
            </a:r>
            <a:r>
              <a:rPr lang="en-US" altLang="en-US" sz="2000">
                <a:latin typeface="Arial"/>
                <a:cs typeface="Arial"/>
              </a:rPr>
              <a:t> Candid</a:t>
            </a:r>
            <a:r>
              <a:rPr lang="en-US" altLang="en-US" sz="2000" dirty="0">
                <a:latin typeface="Arial"/>
                <a:cs typeface="Arial"/>
              </a:rPr>
              <a:t> capturing the peak of action</a:t>
            </a:r>
          </a:p>
          <a:p>
            <a:r>
              <a:rPr lang="en-US" altLang="en-US" sz="2200" b="1">
                <a:latin typeface="Arial"/>
                <a:cs typeface="Arial"/>
              </a:rPr>
              <a:t>Reaction:</a:t>
            </a:r>
            <a:r>
              <a:rPr lang="en-US" altLang="en-US" sz="2000">
                <a:latin typeface="Arial"/>
                <a:cs typeface="Arial"/>
              </a:rPr>
              <a:t> Candid</a:t>
            </a:r>
            <a:r>
              <a:rPr lang="en-US" altLang="en-US" sz="2000" dirty="0">
                <a:latin typeface="Arial"/>
                <a:cs typeface="Arial"/>
              </a:rPr>
              <a:t> illuminating emotional responses</a:t>
            </a:r>
            <a:endParaRPr lang="en-US" dirty="0">
              <a:cs typeface="Arial" panose="020B0604020202020204" pitchFamily="34" charset="0"/>
            </a:endParaRPr>
          </a:p>
          <a:p>
            <a:r>
              <a:rPr lang="en-US" altLang="en-US" sz="2200" b="1" dirty="0">
                <a:latin typeface="Arial"/>
                <a:cs typeface="Arial"/>
              </a:rPr>
              <a:t>Scrapbook/environment:</a:t>
            </a:r>
            <a:r>
              <a:rPr lang="en-US" altLang="en-US" sz="2000" dirty="0">
                <a:latin typeface="Arial"/>
                <a:cs typeface="Arial"/>
              </a:rPr>
              <a:t> posed photos featuring unique personalities (should be used sparingly)</a:t>
            </a:r>
            <a:endParaRPr lang="en-US" dirty="0">
              <a:cs typeface="Arial" panose="020B0604020202020204" pitchFamily="34" charset="0"/>
            </a:endParaRPr>
          </a:p>
          <a:p>
            <a:r>
              <a:rPr lang="en-US" altLang="en-US" sz="2200" b="1" dirty="0">
                <a:latin typeface="Arial"/>
                <a:cs typeface="Arial"/>
              </a:rPr>
              <a:t>COB:</a:t>
            </a:r>
            <a:r>
              <a:rPr lang="en-US" altLang="en-US" sz="2200" dirty="0">
                <a:latin typeface="Arial"/>
                <a:cs typeface="Arial"/>
              </a:rPr>
              <a:t> </a:t>
            </a:r>
            <a:r>
              <a:rPr lang="en-US" altLang="en-US" sz="2000" dirty="0">
                <a:latin typeface="Arial"/>
                <a:cs typeface="Arial"/>
              </a:rPr>
              <a:t>cut-out background photo</a:t>
            </a:r>
            <a:endParaRPr lang="en-US" dirty="0">
              <a:latin typeface="Arial"/>
              <a:cs typeface="Arial"/>
            </a:endParaRPr>
          </a:p>
          <a:p>
            <a:r>
              <a:rPr lang="en-US" altLang="en-US" sz="2200" b="1" dirty="0">
                <a:latin typeface="Arial"/>
                <a:cs typeface="Arial"/>
              </a:rPr>
              <a:t>Selective Color:</a:t>
            </a:r>
            <a:r>
              <a:rPr lang="en-US" altLang="en-US" sz="2000" dirty="0">
                <a:latin typeface="Arial"/>
                <a:cs typeface="Arial"/>
              </a:rPr>
              <a:t> part black/white, part color photo</a:t>
            </a:r>
            <a:endParaRPr lang="en-US" dirty="0">
              <a:latin typeface="Arial"/>
              <a:cs typeface="Arial"/>
            </a:endParaRPr>
          </a:p>
          <a:p>
            <a:pPr lvl="2">
              <a:lnSpc>
                <a:spcPct val="150000"/>
              </a:lnSpc>
            </a:pPr>
            <a:endParaRPr lang="en-US" altLang="en-US" sz="2000" dirty="0">
              <a:cs typeface="Arial" panose="020B0604020202020204" pitchFamily="34" charset="0"/>
            </a:endParaRPr>
          </a:p>
        </p:txBody>
      </p:sp>
      <p:sp>
        <p:nvSpPr>
          <p:cNvPr id="3" name="TextBox 2">
            <a:extLst>
              <a:ext uri="{FF2B5EF4-FFF2-40B4-BE49-F238E27FC236}">
                <a16:creationId xmlns:a16="http://schemas.microsoft.com/office/drawing/2014/main" id="{0729931B-B5EE-4302-9ED5-598FA9C63BB8}"/>
              </a:ext>
            </a:extLst>
          </p:cNvPr>
          <p:cNvSpPr txBox="1"/>
          <p:nvPr/>
        </p:nvSpPr>
        <p:spPr>
          <a:xfrm>
            <a:off x="439947" y="1489493"/>
            <a:ext cx="333267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Visual storytellers</a:t>
            </a:r>
            <a:endParaRPr lang="en-US" sz="2400" b="1" dirty="0"/>
          </a:p>
        </p:txBody>
      </p:sp>
    </p:spTree>
    <p:extLst>
      <p:ext uri="{BB962C8B-B14F-4D97-AF65-F5344CB8AC3E}">
        <p14:creationId xmlns:p14="http://schemas.microsoft.com/office/powerpoint/2010/main" val="18837934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794C1690-6E5E-4A3D-B779-9877A9B2BF45}"/>
              </a:ext>
            </a:extLst>
          </p:cNvPr>
          <p:cNvSpPr>
            <a:spLocks noGrp="1"/>
          </p:cNvSpPr>
          <p:nvPr>
            <p:ph type="title"/>
          </p:nvPr>
        </p:nvSpPr>
        <p:spPr bwMode="auto">
          <a:xfrm>
            <a:off x="1381448" y="360994"/>
            <a:ext cx="6363347" cy="7771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altLang="en-US" dirty="0">
                <a:solidFill>
                  <a:schemeClr val="bg1"/>
                </a:solidFill>
              </a:rPr>
              <a:t>DESIGN ELEMENTS</a:t>
            </a:r>
          </a:p>
        </p:txBody>
      </p:sp>
      <p:pic>
        <p:nvPicPr>
          <p:cNvPr id="2" name="Picture 3" descr="A picture containing newspaper, text&#10;&#10;Description generated with very high confidence">
            <a:extLst>
              <a:ext uri="{FF2B5EF4-FFF2-40B4-BE49-F238E27FC236}">
                <a16:creationId xmlns:a16="http://schemas.microsoft.com/office/drawing/2014/main" id="{1C4F92A9-9869-4C2C-B2F9-9DE7978B34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0272" y="1592825"/>
            <a:ext cx="7376650" cy="4864509"/>
          </a:xfrm>
          <a:prstGeom prst="rect">
            <a:avLst/>
          </a:prstGeom>
        </p:spPr>
      </p:pic>
      <p:sp>
        <p:nvSpPr>
          <p:cNvPr id="12" name="TextBox 11">
            <a:extLst>
              <a:ext uri="{FF2B5EF4-FFF2-40B4-BE49-F238E27FC236}">
                <a16:creationId xmlns:a16="http://schemas.microsoft.com/office/drawing/2014/main" id="{F973862E-A67F-4470-B918-19FEF9738559}"/>
              </a:ext>
            </a:extLst>
          </p:cNvPr>
          <p:cNvSpPr txBox="1"/>
          <p:nvPr/>
        </p:nvSpPr>
        <p:spPr>
          <a:xfrm>
            <a:off x="1616935" y="4420758"/>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dirty="0">
                <a:latin typeface="Arial"/>
                <a:cs typeface="Arial"/>
              </a:rPr>
              <a:t>1.</a:t>
            </a:r>
            <a:endParaRPr lang="en-US" sz="1200" b="1" dirty="0"/>
          </a:p>
        </p:txBody>
      </p:sp>
      <p:sp>
        <p:nvSpPr>
          <p:cNvPr id="22" name="TextBox 21">
            <a:extLst>
              <a:ext uri="{FF2B5EF4-FFF2-40B4-BE49-F238E27FC236}">
                <a16:creationId xmlns:a16="http://schemas.microsoft.com/office/drawing/2014/main" id="{A52F0FEF-8263-4AAE-B606-187A50368254}"/>
              </a:ext>
            </a:extLst>
          </p:cNvPr>
          <p:cNvSpPr txBox="1"/>
          <p:nvPr/>
        </p:nvSpPr>
        <p:spPr>
          <a:xfrm>
            <a:off x="5330106" y="2387353"/>
            <a:ext cx="60875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dirty="0">
                <a:latin typeface="Arial"/>
                <a:cs typeface="Arial"/>
              </a:rPr>
              <a:t>2.</a:t>
            </a:r>
            <a:endParaRPr lang="en-US" sz="1200" b="1" dirty="0"/>
          </a:p>
        </p:txBody>
      </p:sp>
      <p:sp>
        <p:nvSpPr>
          <p:cNvPr id="17" name="Rectangle 16">
            <a:extLst>
              <a:ext uri="{FF2B5EF4-FFF2-40B4-BE49-F238E27FC236}">
                <a16:creationId xmlns:a16="http://schemas.microsoft.com/office/drawing/2014/main" id="{63CFBB20-A04C-4DAC-B832-DADAE8D66E21}"/>
              </a:ext>
            </a:extLst>
          </p:cNvPr>
          <p:cNvSpPr/>
          <p:nvPr/>
        </p:nvSpPr>
        <p:spPr>
          <a:xfrm>
            <a:off x="6614718" y="5004413"/>
            <a:ext cx="2000565" cy="1533261"/>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9B2AC4A-D8EC-4594-B531-105AB243BE90}"/>
              </a:ext>
            </a:extLst>
          </p:cNvPr>
          <p:cNvSpPr txBox="1"/>
          <p:nvPr/>
        </p:nvSpPr>
        <p:spPr>
          <a:xfrm>
            <a:off x="6702022" y="5098033"/>
            <a:ext cx="1833852"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rial"/>
                <a:cs typeface="Arial"/>
              </a:rPr>
              <a:t>1. Dominance</a:t>
            </a:r>
          </a:p>
          <a:p>
            <a:r>
              <a:rPr lang="en-US" sz="1200" dirty="0">
                <a:latin typeface="Arial"/>
                <a:cs typeface="Arial"/>
              </a:rPr>
              <a:t>2. Linkage</a:t>
            </a:r>
          </a:p>
          <a:p>
            <a:r>
              <a:rPr lang="en-US" sz="1200" dirty="0">
                <a:latin typeface="Arial"/>
                <a:cs typeface="Arial"/>
              </a:rPr>
              <a:t>3. Contrast (in shapes and size)</a:t>
            </a:r>
            <a:endParaRPr lang="en-US" sz="1200">
              <a:cs typeface="Arial"/>
            </a:endParaRPr>
          </a:p>
          <a:p>
            <a:r>
              <a:rPr lang="en-US" sz="1200" dirty="0">
                <a:latin typeface="Arial"/>
                <a:cs typeface="Arial"/>
              </a:rPr>
              <a:t>4. White Space</a:t>
            </a:r>
            <a:endParaRPr lang="en-US" sz="1200">
              <a:cs typeface="Arial"/>
            </a:endParaRPr>
          </a:p>
          <a:p>
            <a:r>
              <a:rPr lang="en-US" sz="1200" dirty="0">
                <a:latin typeface="Arial"/>
                <a:cs typeface="Arial"/>
              </a:rPr>
              <a:t>5. Eyeline</a:t>
            </a:r>
            <a:endParaRPr lang="en-US" sz="1200">
              <a:cs typeface="Arial"/>
            </a:endParaRPr>
          </a:p>
          <a:p>
            <a:r>
              <a:rPr lang="en-US" sz="1200" dirty="0">
                <a:latin typeface="Arial"/>
                <a:cs typeface="Arial"/>
              </a:rPr>
              <a:t>6. Structure</a:t>
            </a:r>
            <a:endParaRPr lang="en-US" sz="1200" dirty="0">
              <a:cs typeface="Arial"/>
            </a:endParaRPr>
          </a:p>
          <a:p>
            <a:endParaRPr lang="en-US" dirty="0">
              <a:cs typeface="Arial"/>
            </a:endParaRPr>
          </a:p>
        </p:txBody>
      </p:sp>
      <p:sp>
        <p:nvSpPr>
          <p:cNvPr id="25" name="TextBox 24">
            <a:extLst>
              <a:ext uri="{FF2B5EF4-FFF2-40B4-BE49-F238E27FC236}">
                <a16:creationId xmlns:a16="http://schemas.microsoft.com/office/drawing/2014/main" id="{6BD2124E-DE19-4690-87AC-283D4F832D73}"/>
              </a:ext>
            </a:extLst>
          </p:cNvPr>
          <p:cNvSpPr txBox="1"/>
          <p:nvPr/>
        </p:nvSpPr>
        <p:spPr>
          <a:xfrm>
            <a:off x="5999487" y="5241696"/>
            <a:ext cx="34353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dirty="0">
                <a:latin typeface="Arial"/>
                <a:cs typeface="Arial"/>
              </a:rPr>
              <a:t>3.</a:t>
            </a:r>
            <a:endParaRPr lang="en-US" sz="1200" b="1" dirty="0"/>
          </a:p>
        </p:txBody>
      </p:sp>
      <p:sp>
        <p:nvSpPr>
          <p:cNvPr id="26" name="TextBox 25">
            <a:extLst>
              <a:ext uri="{FF2B5EF4-FFF2-40B4-BE49-F238E27FC236}">
                <a16:creationId xmlns:a16="http://schemas.microsoft.com/office/drawing/2014/main" id="{62A90873-7A15-4269-9DAA-49B5AEE9730C}"/>
              </a:ext>
            </a:extLst>
          </p:cNvPr>
          <p:cNvSpPr txBox="1"/>
          <p:nvPr/>
        </p:nvSpPr>
        <p:spPr>
          <a:xfrm>
            <a:off x="783365" y="5633221"/>
            <a:ext cx="34353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dirty="0">
                <a:latin typeface="Arial"/>
                <a:cs typeface="Arial"/>
              </a:rPr>
              <a:t>4.</a:t>
            </a:r>
            <a:endParaRPr lang="en-US" sz="1200" b="1" dirty="0"/>
          </a:p>
        </p:txBody>
      </p:sp>
      <p:sp>
        <p:nvSpPr>
          <p:cNvPr id="28" name="TextBox 27">
            <a:extLst>
              <a:ext uri="{FF2B5EF4-FFF2-40B4-BE49-F238E27FC236}">
                <a16:creationId xmlns:a16="http://schemas.microsoft.com/office/drawing/2014/main" id="{E9861186-9281-4E3C-BA43-5581364D5877}"/>
              </a:ext>
            </a:extLst>
          </p:cNvPr>
          <p:cNvSpPr txBox="1"/>
          <p:nvPr/>
        </p:nvSpPr>
        <p:spPr>
          <a:xfrm>
            <a:off x="5595332" y="4344978"/>
            <a:ext cx="34353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dirty="0">
                <a:latin typeface="Arial"/>
                <a:cs typeface="Arial"/>
              </a:rPr>
              <a:t>5.</a:t>
            </a:r>
            <a:endParaRPr lang="en-US" sz="1200" b="1" dirty="0"/>
          </a:p>
        </p:txBody>
      </p:sp>
      <p:sp>
        <p:nvSpPr>
          <p:cNvPr id="29" name="TextBox 28">
            <a:extLst>
              <a:ext uri="{FF2B5EF4-FFF2-40B4-BE49-F238E27FC236}">
                <a16:creationId xmlns:a16="http://schemas.microsoft.com/office/drawing/2014/main" id="{61399F07-D056-4987-8700-80BBFE03591B}"/>
              </a:ext>
            </a:extLst>
          </p:cNvPr>
          <p:cNvSpPr txBox="1"/>
          <p:nvPr/>
        </p:nvSpPr>
        <p:spPr>
          <a:xfrm>
            <a:off x="6820426" y="1869530"/>
            <a:ext cx="60875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dirty="0">
                <a:latin typeface="Arial"/>
                <a:cs typeface="Arial"/>
              </a:rPr>
              <a:t>6.</a:t>
            </a:r>
            <a:endParaRPr lang="en-US" sz="1200" b="1" dirty="0"/>
          </a:p>
        </p:txBody>
      </p:sp>
      <p:sp>
        <p:nvSpPr>
          <p:cNvPr id="24" name="TextBox 4">
            <a:extLst>
              <a:ext uri="{FF2B5EF4-FFF2-40B4-BE49-F238E27FC236}">
                <a16:creationId xmlns:a16="http://schemas.microsoft.com/office/drawing/2014/main" id="{9EF85542-D0BF-48C5-A5F5-AED2F8F8F651}"/>
              </a:ext>
            </a:extLst>
          </p:cNvPr>
          <p:cNvSpPr txBox="1">
            <a:spLocks noChangeArrowheads="1"/>
          </p:cNvSpPr>
          <p:nvPr/>
        </p:nvSpPr>
        <p:spPr bwMode="auto">
          <a:xfrm>
            <a:off x="506241" y="6455892"/>
            <a:ext cx="3403165" cy="31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83" tIns="32141" rIns="64283" bIns="32141" anchor="t">
            <a:spAutoFit/>
          </a:bodyPr>
          <a:lstStyle>
            <a:lvl1pPr eaLnBrk="0" hangingPunct="0">
              <a:defRPr sz="43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43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43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43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43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9pPr>
          </a:lstStyle>
          <a:p>
            <a:r>
              <a:rPr lang="en-US" altLang="en-US" sz="1650" dirty="0">
                <a:solidFill>
                  <a:schemeClr val="tx1"/>
                </a:solidFill>
                <a:latin typeface="Arial"/>
                <a:ea typeface="ヒラギノ角ゴ ProN W3"/>
                <a:cs typeface="Arial"/>
              </a:rPr>
              <a:t>Eaglecrest High School / CO</a:t>
            </a:r>
            <a:endParaRPr lang="en-US" dirty="0">
              <a:solidFill>
                <a:schemeClr val="tx1"/>
              </a:solidFill>
            </a:endParaRPr>
          </a:p>
        </p:txBody>
      </p:sp>
    </p:spTree>
    <p:extLst>
      <p:ext uri="{BB962C8B-B14F-4D97-AF65-F5344CB8AC3E}">
        <p14:creationId xmlns:p14="http://schemas.microsoft.com/office/powerpoint/2010/main" val="271594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4">
            <a:extLst>
              <a:ext uri="{FF2B5EF4-FFF2-40B4-BE49-F238E27FC236}">
                <a16:creationId xmlns:a16="http://schemas.microsoft.com/office/drawing/2014/main" id="{01DE13F3-5F01-4045-A581-D097AF88BD46}"/>
              </a:ext>
            </a:extLst>
          </p:cNvPr>
          <p:cNvSpPr txBox="1">
            <a:spLocks noChangeArrowheads="1"/>
          </p:cNvSpPr>
          <p:nvPr/>
        </p:nvSpPr>
        <p:spPr bwMode="auto">
          <a:xfrm>
            <a:off x="1625203" y="6328916"/>
            <a:ext cx="6482953" cy="324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3" tIns="32141" rIns="64283" bIns="32141">
            <a:spAutoFit/>
          </a:bodyPr>
          <a:lstStyle>
            <a:lvl1pPr eaLnBrk="0" hangingPunct="0">
              <a:defRPr sz="43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43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43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43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43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9pPr>
          </a:lstStyle>
          <a:p>
            <a:pPr algn="l" eaLnBrk="1" hangingPunct="1"/>
            <a:r>
              <a:rPr lang="en-US" altLang="en-US" sz="1687" b="1">
                <a:solidFill>
                  <a:schemeClr val="bg1"/>
                </a:solidFill>
              </a:rPr>
              <a:t>Plano Senior High School [TX]</a:t>
            </a:r>
          </a:p>
        </p:txBody>
      </p:sp>
      <p:sp>
        <p:nvSpPr>
          <p:cNvPr id="18" name="Down Arrow 17">
            <a:extLst>
              <a:ext uri="{FF2B5EF4-FFF2-40B4-BE49-F238E27FC236}">
                <a16:creationId xmlns:a16="http://schemas.microsoft.com/office/drawing/2014/main" id="{E1120696-8C0F-4D78-A4AD-4834255532AA}"/>
              </a:ext>
            </a:extLst>
          </p:cNvPr>
          <p:cNvSpPr>
            <a:spLocks noChangeArrowheads="1"/>
          </p:cNvSpPr>
          <p:nvPr/>
        </p:nvSpPr>
        <p:spPr bwMode="auto">
          <a:xfrm rot="5340000">
            <a:off x="6820754" y="3055853"/>
            <a:ext cx="288783" cy="2159909"/>
          </a:xfrm>
          <a:prstGeom prst="downArrow">
            <a:avLst>
              <a:gd name="adj1" fmla="val 50000"/>
              <a:gd name="adj2" fmla="val 50001"/>
            </a:avLst>
          </a:prstGeom>
          <a:solidFill>
            <a:schemeClr val="bg1"/>
          </a:solidFill>
          <a:ln w="38100">
            <a:solidFill>
              <a:schemeClr val="tx1"/>
            </a:solidFill>
            <a:miter lim="800000"/>
            <a:headEnd/>
            <a:tailEnd/>
          </a:ln>
          <a:effectLst>
            <a:outerShdw blurRad="40000" dist="23000" dir="5400000" rotWithShape="0">
              <a:srgbClr val="808080">
                <a:alpha val="34998"/>
              </a:srgbClr>
            </a:outerShdw>
          </a:effectLst>
        </p:spPr>
        <p:txBody>
          <a:bodyPr lIns="64283" tIns="32141" rIns="64283" bIns="32141" anchor="ctr"/>
          <a:lstStyle/>
          <a:p>
            <a:pPr>
              <a:defRPr/>
            </a:pPr>
            <a:endParaRPr lang="en-US" dirty="0">
              <a:solidFill>
                <a:schemeClr val="lt1"/>
              </a:solidFill>
              <a:latin typeface="+mn-lt"/>
              <a:ea typeface="+mn-ea"/>
              <a:sym typeface="Gill Sans" charset="0"/>
            </a:endParaRPr>
          </a:p>
        </p:txBody>
      </p:sp>
      <p:sp>
        <p:nvSpPr>
          <p:cNvPr id="17" name="Title 1">
            <a:extLst>
              <a:ext uri="{FF2B5EF4-FFF2-40B4-BE49-F238E27FC236}">
                <a16:creationId xmlns:a16="http://schemas.microsoft.com/office/drawing/2014/main" id="{96A4575A-AA78-4EBA-A945-8E779A483127}"/>
              </a:ext>
            </a:extLst>
          </p:cNvPr>
          <p:cNvSpPr txBox="1">
            <a:spLocks/>
          </p:cNvSpPr>
          <p:nvPr/>
        </p:nvSpPr>
        <p:spPr bwMode="auto">
          <a:xfrm>
            <a:off x="2939079" y="369454"/>
            <a:ext cx="4803775" cy="10631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rgbClr val="191919"/>
                </a:solidFill>
                <a:latin typeface="Myriad Pro Condensed"/>
                <a:ea typeface="+mj-ea"/>
                <a:cs typeface="+mj-cs"/>
              </a:defRPr>
            </a:lvl1pPr>
            <a:lvl2pPr algn="ctr" defTabSz="457200" rtl="0" eaLnBrk="0" fontAlgn="base" hangingPunct="0">
              <a:spcBef>
                <a:spcPct val="0"/>
              </a:spcBef>
              <a:spcAft>
                <a:spcPct val="0"/>
              </a:spcAft>
              <a:defRPr sz="4400">
                <a:solidFill>
                  <a:srgbClr val="191919"/>
                </a:solidFill>
                <a:latin typeface="Myriad Pro Condensed"/>
              </a:defRPr>
            </a:lvl2pPr>
            <a:lvl3pPr algn="ctr" defTabSz="457200" rtl="0" eaLnBrk="0" fontAlgn="base" hangingPunct="0">
              <a:spcBef>
                <a:spcPct val="0"/>
              </a:spcBef>
              <a:spcAft>
                <a:spcPct val="0"/>
              </a:spcAft>
              <a:defRPr sz="4400">
                <a:solidFill>
                  <a:srgbClr val="191919"/>
                </a:solidFill>
                <a:latin typeface="Myriad Pro Condensed"/>
              </a:defRPr>
            </a:lvl3pPr>
            <a:lvl4pPr algn="ctr" defTabSz="457200" rtl="0" eaLnBrk="0" fontAlgn="base" hangingPunct="0">
              <a:spcBef>
                <a:spcPct val="0"/>
              </a:spcBef>
              <a:spcAft>
                <a:spcPct val="0"/>
              </a:spcAft>
              <a:defRPr sz="4400">
                <a:solidFill>
                  <a:srgbClr val="191919"/>
                </a:solidFill>
                <a:latin typeface="Myriad Pro Condensed"/>
              </a:defRPr>
            </a:lvl4pPr>
            <a:lvl5pPr algn="ctr" defTabSz="457200" rtl="0" eaLnBrk="0" fontAlgn="base" hangingPunct="0">
              <a:spcBef>
                <a:spcPct val="0"/>
              </a:spcBef>
              <a:spcAft>
                <a:spcPct val="0"/>
              </a:spcAft>
              <a:defRPr sz="4400">
                <a:solidFill>
                  <a:srgbClr val="191919"/>
                </a:solidFill>
                <a:latin typeface="Myriad Pro Condensed"/>
              </a:defRPr>
            </a:lvl5pPr>
            <a:lvl6pPr marL="457200" algn="ctr" defTabSz="457200" rtl="0" fontAlgn="base">
              <a:spcBef>
                <a:spcPct val="0"/>
              </a:spcBef>
              <a:spcAft>
                <a:spcPct val="0"/>
              </a:spcAft>
              <a:defRPr sz="4400">
                <a:solidFill>
                  <a:srgbClr val="191919"/>
                </a:solidFill>
                <a:latin typeface="Myriad Pro Condensed"/>
              </a:defRPr>
            </a:lvl6pPr>
            <a:lvl7pPr marL="914400" algn="ctr" defTabSz="457200" rtl="0" fontAlgn="base">
              <a:spcBef>
                <a:spcPct val="0"/>
              </a:spcBef>
              <a:spcAft>
                <a:spcPct val="0"/>
              </a:spcAft>
              <a:defRPr sz="4400">
                <a:solidFill>
                  <a:srgbClr val="191919"/>
                </a:solidFill>
                <a:latin typeface="Myriad Pro Condensed"/>
              </a:defRPr>
            </a:lvl7pPr>
            <a:lvl8pPr marL="1371600" algn="ctr" defTabSz="457200" rtl="0" fontAlgn="base">
              <a:spcBef>
                <a:spcPct val="0"/>
              </a:spcBef>
              <a:spcAft>
                <a:spcPct val="0"/>
              </a:spcAft>
              <a:defRPr sz="4400">
                <a:solidFill>
                  <a:srgbClr val="191919"/>
                </a:solidFill>
                <a:latin typeface="Myriad Pro Condensed"/>
              </a:defRPr>
            </a:lvl8pPr>
            <a:lvl9pPr marL="1828800" algn="ctr" defTabSz="457200" rtl="0" fontAlgn="base">
              <a:spcBef>
                <a:spcPct val="0"/>
              </a:spcBef>
              <a:spcAft>
                <a:spcPct val="0"/>
              </a:spcAft>
              <a:defRPr sz="4400">
                <a:solidFill>
                  <a:srgbClr val="191919"/>
                </a:solidFill>
                <a:latin typeface="Myriad Pro Condensed"/>
              </a:defRPr>
            </a:lvl9pPr>
          </a:lstStyle>
          <a:p>
            <a:pPr algn="r"/>
            <a:r>
              <a:rPr lang="en-US" altLang="en-US" dirty="0">
                <a:solidFill>
                  <a:schemeClr val="bg1"/>
                </a:solidFill>
              </a:rPr>
              <a:t>PHOTO VARIETY</a:t>
            </a:r>
          </a:p>
        </p:txBody>
      </p:sp>
      <p:sp>
        <p:nvSpPr>
          <p:cNvPr id="4" name="TextBox 4">
            <a:extLst>
              <a:ext uri="{FF2B5EF4-FFF2-40B4-BE49-F238E27FC236}">
                <a16:creationId xmlns:a16="http://schemas.microsoft.com/office/drawing/2014/main" id="{ADD0AED2-1F3A-49E2-BDFE-63A00A45588B}"/>
              </a:ext>
            </a:extLst>
          </p:cNvPr>
          <p:cNvSpPr txBox="1">
            <a:spLocks noChangeArrowheads="1"/>
          </p:cNvSpPr>
          <p:nvPr/>
        </p:nvSpPr>
        <p:spPr bwMode="auto">
          <a:xfrm>
            <a:off x="506241" y="6455893"/>
            <a:ext cx="6393655" cy="324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83" tIns="32141" rIns="64283" bIns="32141" anchor="t">
            <a:spAutoFit/>
          </a:bodyPr>
          <a:lstStyle>
            <a:lvl1pPr eaLnBrk="0" hangingPunct="0">
              <a:defRPr sz="43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43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43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43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43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300">
                <a:solidFill>
                  <a:srgbClr val="000000"/>
                </a:solidFill>
                <a:latin typeface="Gill Sans" pitchFamily="1" charset="0"/>
                <a:ea typeface="ヒラギノ角ゴ ProN W3" pitchFamily="1" charset="-128"/>
                <a:sym typeface="Gill Sans" pitchFamily="1" charset="0"/>
              </a:defRPr>
            </a:lvl9pPr>
          </a:lstStyle>
          <a:p>
            <a:r>
              <a:rPr lang="en-US" altLang="en-US" sz="1650" dirty="0">
                <a:solidFill>
                  <a:schemeClr val="tx1"/>
                </a:solidFill>
                <a:latin typeface="Arial"/>
                <a:ea typeface="ヒラギノ角ゴ ProN W3"/>
                <a:cs typeface="Arial"/>
              </a:rPr>
              <a:t>Orono High School / MN</a:t>
            </a:r>
            <a:endParaRPr lang="en-US" dirty="0">
              <a:solidFill>
                <a:schemeClr val="tx1"/>
              </a:solidFill>
            </a:endParaRPr>
          </a:p>
        </p:txBody>
      </p:sp>
      <p:pic>
        <p:nvPicPr>
          <p:cNvPr id="2" name="Picture 4" descr="A picture containing text, newspaper&#10;&#10;Description generated with very high confidence">
            <a:extLst>
              <a:ext uri="{FF2B5EF4-FFF2-40B4-BE49-F238E27FC236}">
                <a16:creationId xmlns:a16="http://schemas.microsoft.com/office/drawing/2014/main" id="{936ED4B3-6C8C-473C-8812-4A36B560B4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1834" y="1520702"/>
            <a:ext cx="7602747" cy="4909276"/>
          </a:xfrm>
          <a:prstGeom prst="rect">
            <a:avLst/>
          </a:prstGeom>
        </p:spPr>
      </p:pic>
      <p:sp>
        <p:nvSpPr>
          <p:cNvPr id="8" name="Rectangle 7">
            <a:extLst>
              <a:ext uri="{FF2B5EF4-FFF2-40B4-BE49-F238E27FC236}">
                <a16:creationId xmlns:a16="http://schemas.microsoft.com/office/drawing/2014/main" id="{B7CC3B4A-AC01-4D53-8170-4449AF8A9153}"/>
              </a:ext>
            </a:extLst>
          </p:cNvPr>
          <p:cNvSpPr/>
          <p:nvPr/>
        </p:nvSpPr>
        <p:spPr>
          <a:xfrm>
            <a:off x="6438900" y="5076825"/>
            <a:ext cx="1971675" cy="124777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3E5D4F9-D97B-4363-A862-C08289B6269A}"/>
              </a:ext>
            </a:extLst>
          </p:cNvPr>
          <p:cNvSpPr txBox="1"/>
          <p:nvPr/>
        </p:nvSpPr>
        <p:spPr>
          <a:xfrm>
            <a:off x="6477000" y="5172075"/>
            <a:ext cx="1819275"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Arial"/>
                <a:cs typeface="Arial"/>
              </a:rPr>
              <a:t>1. Smaller Horizontal Photos</a:t>
            </a:r>
          </a:p>
          <a:p>
            <a:r>
              <a:rPr lang="en-US" sz="1000" dirty="0">
                <a:latin typeface="Arial"/>
                <a:cs typeface="Arial"/>
              </a:rPr>
              <a:t>2. Smaller Vertical Photos</a:t>
            </a:r>
            <a:endParaRPr lang="en-US" sz="1000">
              <a:cs typeface="Arial"/>
            </a:endParaRPr>
          </a:p>
          <a:p>
            <a:r>
              <a:rPr lang="en-US" sz="1000" dirty="0">
                <a:latin typeface="Arial"/>
                <a:cs typeface="Arial"/>
              </a:rPr>
              <a:t>3. Cut Out Background (COB)</a:t>
            </a:r>
          </a:p>
          <a:p>
            <a:r>
              <a:rPr lang="en-US" sz="1000" dirty="0">
                <a:latin typeface="Arial"/>
                <a:cs typeface="Arial"/>
              </a:rPr>
              <a:t>4. Large Dominant Photo</a:t>
            </a:r>
            <a:endParaRPr lang="en-US" sz="1000" dirty="0">
              <a:cs typeface="Arial"/>
            </a:endParaRPr>
          </a:p>
        </p:txBody>
      </p:sp>
      <p:sp>
        <p:nvSpPr>
          <p:cNvPr id="10" name="TextBox 9">
            <a:extLst>
              <a:ext uri="{FF2B5EF4-FFF2-40B4-BE49-F238E27FC236}">
                <a16:creationId xmlns:a16="http://schemas.microsoft.com/office/drawing/2014/main" id="{DF3D8AB2-31CE-49E3-80CE-291B0DC46B7A}"/>
              </a:ext>
            </a:extLst>
          </p:cNvPr>
          <p:cNvSpPr txBox="1"/>
          <p:nvPr/>
        </p:nvSpPr>
        <p:spPr>
          <a:xfrm>
            <a:off x="1028700" y="5124450"/>
            <a:ext cx="3238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latin typeface="Arial"/>
                <a:cs typeface="Arial"/>
              </a:rPr>
              <a:t>1.</a:t>
            </a:r>
            <a:endParaRPr lang="en-US" sz="1200" dirty="0"/>
          </a:p>
        </p:txBody>
      </p:sp>
      <p:sp>
        <p:nvSpPr>
          <p:cNvPr id="23" name="TextBox 22">
            <a:extLst>
              <a:ext uri="{FF2B5EF4-FFF2-40B4-BE49-F238E27FC236}">
                <a16:creationId xmlns:a16="http://schemas.microsoft.com/office/drawing/2014/main" id="{C6A640DF-38E4-49F0-876B-5505E87C7A98}"/>
              </a:ext>
            </a:extLst>
          </p:cNvPr>
          <p:cNvSpPr txBox="1"/>
          <p:nvPr/>
        </p:nvSpPr>
        <p:spPr>
          <a:xfrm>
            <a:off x="2943225" y="4533899"/>
            <a:ext cx="3238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latin typeface="Arial"/>
                <a:cs typeface="Arial"/>
              </a:rPr>
              <a:t>2.</a:t>
            </a:r>
            <a:endParaRPr lang="en-US" sz="1200" dirty="0"/>
          </a:p>
        </p:txBody>
      </p:sp>
      <p:sp>
        <p:nvSpPr>
          <p:cNvPr id="25" name="TextBox 24">
            <a:extLst>
              <a:ext uri="{FF2B5EF4-FFF2-40B4-BE49-F238E27FC236}">
                <a16:creationId xmlns:a16="http://schemas.microsoft.com/office/drawing/2014/main" id="{2C61B109-5153-42BB-AC47-0651C69812FC}"/>
              </a:ext>
            </a:extLst>
          </p:cNvPr>
          <p:cNvSpPr txBox="1"/>
          <p:nvPr/>
        </p:nvSpPr>
        <p:spPr>
          <a:xfrm>
            <a:off x="4752975" y="5657849"/>
            <a:ext cx="3238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latin typeface="Arial"/>
                <a:cs typeface="Arial"/>
              </a:rPr>
              <a:t>3.</a:t>
            </a:r>
            <a:endParaRPr lang="en-US" sz="1200" dirty="0"/>
          </a:p>
        </p:txBody>
      </p:sp>
      <p:sp>
        <p:nvSpPr>
          <p:cNvPr id="26" name="TextBox 25">
            <a:extLst>
              <a:ext uri="{FF2B5EF4-FFF2-40B4-BE49-F238E27FC236}">
                <a16:creationId xmlns:a16="http://schemas.microsoft.com/office/drawing/2014/main" id="{B5E80FD8-6FBE-4AFC-9E63-5970F7915A90}"/>
              </a:ext>
            </a:extLst>
          </p:cNvPr>
          <p:cNvSpPr txBox="1"/>
          <p:nvPr/>
        </p:nvSpPr>
        <p:spPr>
          <a:xfrm>
            <a:off x="1819274" y="3505199"/>
            <a:ext cx="3238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latin typeface="Arial"/>
                <a:cs typeface="Arial"/>
              </a:rPr>
              <a:t>4.</a:t>
            </a:r>
            <a:endParaRPr lang="en-US" sz="1200" dirty="0"/>
          </a:p>
        </p:txBody>
      </p:sp>
    </p:spTree>
    <p:extLst>
      <p:ext uri="{BB962C8B-B14F-4D97-AF65-F5344CB8AC3E}">
        <p14:creationId xmlns:p14="http://schemas.microsoft.com/office/powerpoint/2010/main" val="54348985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ECF3F64-DAF9-4E47-8E2F-3D4AC5ACE8AB}"/>
              </a:ext>
            </a:extLst>
          </p:cNvPr>
          <p:cNvSpPr>
            <a:spLocks noGrp="1"/>
          </p:cNvSpPr>
          <p:nvPr>
            <p:ph type="ctrTitle" idx="4294967295"/>
          </p:nvPr>
        </p:nvSpPr>
        <p:spPr bwMode="auto">
          <a:xfrm>
            <a:off x="685800" y="2398713"/>
            <a:ext cx="7772400" cy="12017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Black" panose="020B0A04020102020204" pitchFamily="34" charset="0"/>
              </a:rPr>
              <a:t>Your Printing Partner</a:t>
            </a:r>
          </a:p>
        </p:txBody>
      </p:sp>
      <p:sp>
        <p:nvSpPr>
          <p:cNvPr id="3" name="Content Placeholder 2">
            <a:extLst>
              <a:ext uri="{FF2B5EF4-FFF2-40B4-BE49-F238E27FC236}">
                <a16:creationId xmlns:a16="http://schemas.microsoft.com/office/drawing/2014/main" id="{F6E517CE-7D5B-4212-AAE5-A03F68573850}"/>
              </a:ext>
            </a:extLst>
          </p:cNvPr>
          <p:cNvSpPr txBox="1">
            <a:spLocks noChangeArrowheads="1"/>
          </p:cNvSpPr>
          <p:nvPr/>
        </p:nvSpPr>
        <p:spPr bwMode="auto">
          <a:xfrm>
            <a:off x="868363" y="3429000"/>
            <a:ext cx="7818437" cy="2697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Arial" panose="020B0604020202020204" pitchFamily="34" charset="0"/>
                <a:ea typeface="+mn-ea"/>
                <a:cs typeface="+mn-cs"/>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Times New Roman" pitchFamily="18" charset="0"/>
                <a:ea typeface="+mn-ea"/>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Times New Roman" pitchFamily="18" charset="0"/>
                <a:ea typeface="+mn-ea"/>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Times New Roman" pitchFamily="18" charset="0"/>
                <a:ea typeface="+mn-ea"/>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Times New Roman" pitchFamily="18" charset="0"/>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ltLang="en-US" sz="2800" dirty="0">
                <a:solidFill>
                  <a:schemeClr val="tx1"/>
                </a:solidFill>
              </a:rPr>
              <a:t>What is Jostens?</a:t>
            </a:r>
          </a:p>
          <a:p>
            <a:r>
              <a:rPr lang="en-US" altLang="en-US" sz="2800" dirty="0">
                <a:solidFill>
                  <a:schemeClr val="tx1"/>
                </a:solidFill>
              </a:rPr>
              <a:t>Jostens Terms</a:t>
            </a:r>
            <a:endParaRPr lang="en-US" altLang="en-US" sz="2400" dirty="0">
              <a:solidFill>
                <a:schemeClr val="tx1"/>
              </a:solidFill>
            </a:endParaRPr>
          </a:p>
        </p:txBody>
      </p:sp>
      <p:pic>
        <p:nvPicPr>
          <p:cNvPr id="2" name="Picture 3" descr="A close up of a logo&#10;&#10;Description generated with very high confidence">
            <a:extLst>
              <a:ext uri="{FF2B5EF4-FFF2-40B4-BE49-F238E27FC236}">
                <a16:creationId xmlns:a16="http://schemas.microsoft.com/office/drawing/2014/main" id="{3F188DBF-E119-4ABA-AA66-EF5E48E20B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47381" y="4645325"/>
            <a:ext cx="1866182" cy="1851804"/>
          </a:xfrm>
          <a:prstGeom prst="rect">
            <a:avLst/>
          </a:prstGeom>
        </p:spPr>
      </p:pic>
    </p:spTree>
    <p:extLst>
      <p:ext uri="{BB962C8B-B14F-4D97-AF65-F5344CB8AC3E}">
        <p14:creationId xmlns:p14="http://schemas.microsoft.com/office/powerpoint/2010/main" val="42925104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304CEFF-459C-4C1C-B055-19C8AA920F84}"/>
              </a:ext>
            </a:extLst>
          </p:cNvPr>
          <p:cNvSpPr>
            <a:spLocks noGrp="1"/>
          </p:cNvSpPr>
          <p:nvPr>
            <p:ph type="title"/>
          </p:nvPr>
        </p:nvSpPr>
        <p:spPr bwMode="auto">
          <a:xfrm>
            <a:off x="785813" y="355062"/>
            <a:ext cx="6857861" cy="947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altLang="en-US" dirty="0">
                <a:solidFill>
                  <a:schemeClr val="bg1"/>
                </a:solidFill>
              </a:rPr>
              <a:t>What is Jostens?</a:t>
            </a:r>
          </a:p>
        </p:txBody>
      </p:sp>
      <p:sp>
        <p:nvSpPr>
          <p:cNvPr id="2" name="Content Placeholder 2">
            <a:extLst>
              <a:ext uri="{FF2B5EF4-FFF2-40B4-BE49-F238E27FC236}">
                <a16:creationId xmlns:a16="http://schemas.microsoft.com/office/drawing/2014/main" id="{E6BE48BE-00E1-4CEE-A622-6A402F1105EB}"/>
              </a:ext>
            </a:extLst>
          </p:cNvPr>
          <p:cNvSpPr txBox="1">
            <a:spLocks noChangeArrowheads="1"/>
          </p:cNvSpPr>
          <p:nvPr/>
        </p:nvSpPr>
        <p:spPr bwMode="auto">
          <a:xfrm>
            <a:off x="111214" y="1916500"/>
            <a:ext cx="7827962" cy="40227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cs typeface="Arial"/>
            </a:endParaRPr>
          </a:p>
          <a:p>
            <a:pPr lvl="1" indent="0">
              <a:buFont typeface="Arial"/>
              <a:buNone/>
            </a:pPr>
            <a:r>
              <a:rPr lang="en-US" sz="2000" b="1" dirty="0">
                <a:latin typeface="Arial"/>
                <a:cs typeface="Arial"/>
              </a:rPr>
              <a:t>Jostens Rep</a:t>
            </a:r>
            <a:endParaRPr lang="en-US" b="1" dirty="0"/>
          </a:p>
          <a:p>
            <a:pPr marL="1028700" lvl="1">
              <a:buChar char="•"/>
            </a:pPr>
            <a:r>
              <a:rPr lang="en-US" sz="2000" dirty="0">
                <a:latin typeface="Arial"/>
                <a:cs typeface="Arial"/>
              </a:rPr>
              <a:t>Your connection to the publisher, information, and an advocate in completing deadlines, meeting budgets, planning, creating, etc.</a:t>
            </a:r>
            <a:endParaRPr lang="en-US">
              <a:cs typeface="Arial" panose="020B0604020202020204" pitchFamily="34" charset="0"/>
            </a:endParaRPr>
          </a:p>
          <a:p>
            <a:pPr marL="1028700" lvl="1">
              <a:buChar char="•"/>
            </a:pPr>
            <a:endParaRPr lang="en-US" sz="2000" dirty="0">
              <a:latin typeface="Arial"/>
              <a:cs typeface="Arial"/>
            </a:endParaRPr>
          </a:p>
          <a:p>
            <a:pPr lvl="1" indent="0">
              <a:buNone/>
            </a:pPr>
            <a:r>
              <a:rPr lang="en-US" sz="2000" b="1" dirty="0">
                <a:latin typeface="Arial"/>
                <a:cs typeface="Arial"/>
              </a:rPr>
              <a:t>Jostens Plant Consultant</a:t>
            </a:r>
            <a:endParaRPr lang="en-US" sz="2000" dirty="0">
              <a:cs typeface="Arial" panose="020B0604020202020204" pitchFamily="34" charset="0"/>
            </a:endParaRPr>
          </a:p>
          <a:p>
            <a:pPr marL="1028700" lvl="1">
              <a:buChar char="•"/>
            </a:pPr>
            <a:r>
              <a:rPr lang="en-US" sz="2000" dirty="0">
                <a:latin typeface="Arial"/>
                <a:cs typeface="Arial"/>
              </a:rPr>
              <a:t>Your connection in creation of your yearbook at the plant level. </a:t>
            </a:r>
            <a:endParaRPr lang="en-US" sz="2000">
              <a:cs typeface="Arial" panose="020B0604020202020204" pitchFamily="34" charset="0"/>
            </a:endParaRPr>
          </a:p>
          <a:p>
            <a:pPr marL="1028700" lvl="1">
              <a:buChar char="•"/>
            </a:pPr>
            <a:endParaRPr lang="en-US" sz="2000" dirty="0">
              <a:latin typeface="Arial"/>
              <a:cs typeface="Arial"/>
            </a:endParaRPr>
          </a:p>
          <a:p>
            <a:pPr lvl="1" indent="0">
              <a:buNone/>
            </a:pPr>
            <a:r>
              <a:rPr lang="en-US" sz="2000" b="1" dirty="0">
                <a:latin typeface="Arial"/>
                <a:cs typeface="Arial"/>
              </a:rPr>
              <a:t>Jostens Tech Support</a:t>
            </a:r>
            <a:r>
              <a:rPr lang="en-US" sz="2000" dirty="0">
                <a:latin typeface="Arial"/>
                <a:cs typeface="Arial"/>
              </a:rPr>
              <a:t> </a:t>
            </a:r>
            <a:endParaRPr lang="en-US" sz="2000" dirty="0">
              <a:cs typeface="Arial" panose="020B0604020202020204" pitchFamily="34" charset="0"/>
            </a:endParaRPr>
          </a:p>
          <a:p>
            <a:pPr marL="1028700" lvl="1">
              <a:buChar char="•"/>
            </a:pPr>
            <a:r>
              <a:rPr lang="en-US" sz="2000" dirty="0">
                <a:latin typeface="Arial"/>
                <a:cs typeface="Arial"/>
              </a:rPr>
              <a:t>The call-in support system that can help you with any computer related issues.</a:t>
            </a:r>
            <a:endParaRPr lang="en-US" sz="2000">
              <a:cs typeface="Arial" panose="020B0604020202020204" pitchFamily="34" charset="0"/>
            </a:endParaRPr>
          </a:p>
          <a:p>
            <a:pPr marL="0" indent="0">
              <a:buNone/>
            </a:pPr>
            <a:endParaRPr lang="en-US" sz="2000" b="1" dirty="0">
              <a:cs typeface="Arial"/>
            </a:endParaRPr>
          </a:p>
        </p:txBody>
      </p:sp>
      <p:sp>
        <p:nvSpPr>
          <p:cNvPr id="5" name="TextBox 4">
            <a:extLst>
              <a:ext uri="{FF2B5EF4-FFF2-40B4-BE49-F238E27FC236}">
                <a16:creationId xmlns:a16="http://schemas.microsoft.com/office/drawing/2014/main" id="{CA48628B-EAEB-4D3E-8EA2-74CA164C9EBA}"/>
              </a:ext>
            </a:extLst>
          </p:cNvPr>
          <p:cNvSpPr txBox="1"/>
          <p:nvPr/>
        </p:nvSpPr>
        <p:spPr>
          <a:xfrm>
            <a:off x="411193" y="1575758"/>
            <a:ext cx="743021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Arial"/>
                <a:cs typeface="Arial"/>
              </a:rPr>
              <a:t>The company that prints and publishes your yearbook</a:t>
            </a:r>
            <a:endParaRPr lang="en-US" b="1">
              <a:cs typeface="Arial"/>
            </a:endParaRPr>
          </a:p>
        </p:txBody>
      </p:sp>
    </p:spTree>
    <p:extLst>
      <p:ext uri="{BB962C8B-B14F-4D97-AF65-F5344CB8AC3E}">
        <p14:creationId xmlns:p14="http://schemas.microsoft.com/office/powerpoint/2010/main" val="9256006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4584085C-9414-4151-95E7-5225DBABEAAF}"/>
              </a:ext>
            </a:extLst>
          </p:cNvPr>
          <p:cNvSpPr>
            <a:spLocks noGrp="1"/>
          </p:cNvSpPr>
          <p:nvPr>
            <p:ph type="title"/>
          </p:nvPr>
        </p:nvSpPr>
        <p:spPr bwMode="auto">
          <a:xfrm>
            <a:off x="1491450" y="363983"/>
            <a:ext cx="6223245" cy="9107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altLang="en-US" dirty="0">
                <a:solidFill>
                  <a:schemeClr val="bg1"/>
                </a:solidFill>
              </a:rPr>
              <a:t>Jostens Terms</a:t>
            </a:r>
          </a:p>
        </p:txBody>
      </p:sp>
      <p:sp>
        <p:nvSpPr>
          <p:cNvPr id="3" name="Content Placeholder 2">
            <a:extLst>
              <a:ext uri="{FF2B5EF4-FFF2-40B4-BE49-F238E27FC236}">
                <a16:creationId xmlns:a16="http://schemas.microsoft.com/office/drawing/2014/main" id="{9C05E295-F1B4-4131-872C-02B7DFE8E1ED}"/>
              </a:ext>
            </a:extLst>
          </p:cNvPr>
          <p:cNvSpPr>
            <a:spLocks noGrp="1" noChangeArrowheads="1"/>
          </p:cNvSpPr>
          <p:nvPr>
            <p:ph idx="1"/>
          </p:nvPr>
        </p:nvSpPr>
        <p:spPr bwMode="auto">
          <a:xfrm>
            <a:off x="513782" y="1481315"/>
            <a:ext cx="7359500" cy="4362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sz="2400" b="1" dirty="0">
                <a:latin typeface="Arial"/>
                <a:cs typeface="Arial"/>
              </a:rPr>
              <a:t>Yearbook Avenue (YBA): </a:t>
            </a:r>
            <a:r>
              <a:rPr lang="en-US" altLang="en-US" sz="2000" dirty="0">
                <a:latin typeface="Arial"/>
                <a:cs typeface="Arial"/>
              </a:rPr>
              <a:t>Access to tools to create, sell, and promote your yearbook. YBA includes record keeping software, page generators, coverage reports, etc. to ensure your staff runs smoothly. </a:t>
            </a:r>
            <a:endParaRPr lang="en-US" sz="2000">
              <a:cs typeface="Arial" panose="020B0604020202020204" pitchFamily="34" charset="0"/>
            </a:endParaRPr>
          </a:p>
          <a:p>
            <a:pPr marL="0" indent="0">
              <a:buNone/>
            </a:pPr>
            <a:endParaRPr lang="en-US" altLang="en-US" sz="2800" dirty="0">
              <a:cs typeface="Arial"/>
            </a:endParaRPr>
          </a:p>
        </p:txBody>
      </p:sp>
      <p:pic>
        <p:nvPicPr>
          <p:cNvPr id="2" name="Picture 3" descr="A girl playing football on a field&#10;&#10;Description generated with high confidence">
            <a:extLst>
              <a:ext uri="{FF2B5EF4-FFF2-40B4-BE49-F238E27FC236}">
                <a16:creationId xmlns:a16="http://schemas.microsoft.com/office/drawing/2014/main" id="{05949EEE-3403-4EEE-84C8-D98162852D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8740" y="3002636"/>
            <a:ext cx="5144218" cy="3440654"/>
          </a:xfrm>
          <a:prstGeom prst="rect">
            <a:avLst/>
          </a:prstGeom>
        </p:spPr>
      </p:pic>
      <p:pic>
        <p:nvPicPr>
          <p:cNvPr id="5" name="Picture 5" descr="A screenshot of a video game&#10;&#10;Description generated with high confidence">
            <a:extLst>
              <a:ext uri="{FF2B5EF4-FFF2-40B4-BE49-F238E27FC236}">
                <a16:creationId xmlns:a16="http://schemas.microsoft.com/office/drawing/2014/main" id="{A46956F3-5209-42AF-AA7A-DCBA2C4489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32740" y="3002532"/>
            <a:ext cx="2040636" cy="3440898"/>
          </a:xfrm>
          <a:prstGeom prst="rect">
            <a:avLst/>
          </a:prstGeom>
        </p:spPr>
      </p:pic>
    </p:spTree>
    <p:extLst>
      <p:ext uri="{BB962C8B-B14F-4D97-AF65-F5344CB8AC3E}">
        <p14:creationId xmlns:p14="http://schemas.microsoft.com/office/powerpoint/2010/main" val="40289719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a:extLst>
              <a:ext uri="{FF2B5EF4-FFF2-40B4-BE49-F238E27FC236}">
                <a16:creationId xmlns:a16="http://schemas.microsoft.com/office/drawing/2014/main" id="{BC1F9F1E-1E66-4733-A9F4-15A5A39BFC37}"/>
              </a:ext>
            </a:extLst>
          </p:cNvPr>
          <p:cNvSpPr>
            <a:spLocks/>
          </p:cNvSpPr>
          <p:nvPr/>
        </p:nvSpPr>
        <p:spPr bwMode="auto">
          <a:xfrm>
            <a:off x="1908700" y="363983"/>
            <a:ext cx="5752729" cy="91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4400" dirty="0">
                <a:solidFill>
                  <a:schemeClr val="bg1"/>
                </a:solidFill>
              </a:rPr>
              <a:t>Jostens Terms</a:t>
            </a:r>
          </a:p>
        </p:txBody>
      </p:sp>
      <p:sp>
        <p:nvSpPr>
          <p:cNvPr id="5" name="Content Placeholder 2">
            <a:extLst>
              <a:ext uri="{FF2B5EF4-FFF2-40B4-BE49-F238E27FC236}">
                <a16:creationId xmlns:a16="http://schemas.microsoft.com/office/drawing/2014/main" id="{07004A22-92D3-45FF-A5AD-7301270EB862}"/>
              </a:ext>
            </a:extLst>
          </p:cNvPr>
          <p:cNvSpPr txBox="1">
            <a:spLocks noChangeArrowheads="1"/>
          </p:cNvSpPr>
          <p:nvPr/>
        </p:nvSpPr>
        <p:spPr bwMode="auto">
          <a:xfrm>
            <a:off x="99784" y="1527879"/>
            <a:ext cx="7827962" cy="40227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cs typeface="Arial"/>
            </a:endParaRPr>
          </a:p>
          <a:p>
            <a:pPr lvl="1" indent="0">
              <a:buNone/>
            </a:pPr>
            <a:r>
              <a:rPr lang="en-US" sz="2000" b="1" dirty="0">
                <a:latin typeface="Arial"/>
                <a:cs typeface="Arial"/>
              </a:rPr>
              <a:t>Layout Pro and Monarch</a:t>
            </a:r>
            <a:endParaRPr lang="en-US" b="1" dirty="0"/>
          </a:p>
          <a:p>
            <a:pPr marL="1028700" lvl="1">
              <a:buChar char="•"/>
            </a:pPr>
            <a:r>
              <a:rPr lang="en-US" sz="1800" dirty="0">
                <a:latin typeface="Arial"/>
                <a:cs typeface="Arial"/>
              </a:rPr>
              <a:t>Creation software that allows one to create their yearbook online. Inside YBA, one can login to the book anywhere there is internet.</a:t>
            </a:r>
            <a:endParaRPr lang="en-US" sz="1800" dirty="0">
              <a:cs typeface="Arial" panose="020B0604020202020204" pitchFamily="34" charset="0"/>
            </a:endParaRPr>
          </a:p>
          <a:p>
            <a:pPr lvl="1" indent="0">
              <a:buNone/>
            </a:pPr>
            <a:endParaRPr lang="en-US" sz="1800" dirty="0">
              <a:latin typeface="Arial"/>
              <a:cs typeface="Arial"/>
            </a:endParaRPr>
          </a:p>
          <a:p>
            <a:pPr lvl="1" indent="0">
              <a:buNone/>
            </a:pPr>
            <a:r>
              <a:rPr lang="en-US" sz="2000" b="1" dirty="0">
                <a:latin typeface="Arial"/>
                <a:cs typeface="Arial"/>
              </a:rPr>
              <a:t>Tag</a:t>
            </a:r>
            <a:endParaRPr lang="en-US" sz="2000" dirty="0">
              <a:cs typeface="Arial" panose="020B0604020202020204" pitchFamily="34" charset="0"/>
            </a:endParaRPr>
          </a:p>
          <a:p>
            <a:pPr marL="1028700" lvl="1">
              <a:buChar char="•"/>
            </a:pPr>
            <a:r>
              <a:rPr lang="en-US" sz="1800" dirty="0">
                <a:latin typeface="Arial"/>
                <a:cs typeface="Arial"/>
              </a:rPr>
              <a:t>The ability to mark photos with names of individuals who appear in the photos. Tagging photos allows for better coverage and easy indexing.</a:t>
            </a:r>
            <a:endParaRPr lang="en-US" sz="1800" dirty="0">
              <a:cs typeface="Arial" panose="020B0604020202020204" pitchFamily="34" charset="0"/>
            </a:endParaRPr>
          </a:p>
          <a:p>
            <a:pPr lvl="1" indent="0">
              <a:buNone/>
            </a:pPr>
            <a:endParaRPr lang="en-US" sz="1800" dirty="0">
              <a:latin typeface="Arial"/>
              <a:cs typeface="Arial"/>
            </a:endParaRPr>
          </a:p>
          <a:p>
            <a:pPr lvl="1" indent="0">
              <a:buNone/>
            </a:pPr>
            <a:r>
              <a:rPr lang="en-US" sz="2000" b="1" dirty="0">
                <a:latin typeface="Arial"/>
                <a:cs typeface="Arial"/>
              </a:rPr>
              <a:t>Coverage Report</a:t>
            </a:r>
            <a:endParaRPr lang="en-US" sz="2000" b="1" dirty="0">
              <a:cs typeface="Arial" panose="020B0604020202020204" pitchFamily="34" charset="0"/>
            </a:endParaRPr>
          </a:p>
          <a:p>
            <a:pPr marL="1028700" lvl="1">
              <a:buChar char="•"/>
            </a:pPr>
            <a:r>
              <a:rPr lang="en-US" sz="1800" dirty="0">
                <a:latin typeface="Arial"/>
                <a:cs typeface="Arial"/>
              </a:rPr>
              <a:t>An option on YBA that displays the number of times individuals appear in the yearbook (photos must be tagged) and the page numbers on which they appear. The coverage report also allows for easy access to correct spelling of names. </a:t>
            </a:r>
            <a:endParaRPr lang="en-US" sz="2000" dirty="0">
              <a:cs typeface="Arial" panose="020B0604020202020204" pitchFamily="34" charset="0"/>
            </a:endParaRPr>
          </a:p>
          <a:p>
            <a:pPr marL="0" indent="0">
              <a:buNone/>
            </a:pPr>
            <a:endParaRPr lang="en-US" sz="2000" b="1" dirty="0">
              <a:cs typeface="Arial"/>
            </a:endParaRPr>
          </a:p>
        </p:txBody>
      </p:sp>
    </p:spTree>
    <p:extLst>
      <p:ext uri="{BB962C8B-B14F-4D97-AF65-F5344CB8AC3E}">
        <p14:creationId xmlns:p14="http://schemas.microsoft.com/office/powerpoint/2010/main" val="1735366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a:extLst>
              <a:ext uri="{FF2B5EF4-FFF2-40B4-BE49-F238E27FC236}">
                <a16:creationId xmlns:a16="http://schemas.microsoft.com/office/drawing/2014/main" id="{D7FFFEBB-C8BE-4A11-96A5-83D170A71D44}"/>
              </a:ext>
            </a:extLst>
          </p:cNvPr>
          <p:cNvSpPr>
            <a:spLocks/>
          </p:cNvSpPr>
          <p:nvPr/>
        </p:nvSpPr>
        <p:spPr bwMode="auto">
          <a:xfrm>
            <a:off x="2281562" y="390617"/>
            <a:ext cx="5379867" cy="88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4400" dirty="0">
                <a:solidFill>
                  <a:schemeClr val="bg1"/>
                </a:solidFill>
              </a:rPr>
              <a:t>Jostens Terms</a:t>
            </a:r>
          </a:p>
        </p:txBody>
      </p:sp>
      <p:sp>
        <p:nvSpPr>
          <p:cNvPr id="9" name="Content Placeholder 2">
            <a:extLst>
              <a:ext uri="{FF2B5EF4-FFF2-40B4-BE49-F238E27FC236}">
                <a16:creationId xmlns:a16="http://schemas.microsoft.com/office/drawing/2014/main" id="{88135F23-4B44-40A7-9302-9584FD32D067}"/>
              </a:ext>
            </a:extLst>
          </p:cNvPr>
          <p:cNvSpPr txBox="1">
            <a:spLocks noChangeArrowheads="1"/>
          </p:cNvSpPr>
          <p:nvPr/>
        </p:nvSpPr>
        <p:spPr bwMode="auto">
          <a:xfrm>
            <a:off x="284806" y="1577642"/>
            <a:ext cx="7827962" cy="37027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cs typeface="Arial"/>
            </a:endParaRPr>
          </a:p>
          <a:p>
            <a:pPr lvl="1" indent="0">
              <a:buNone/>
            </a:pPr>
            <a:r>
              <a:rPr lang="en-US" sz="2000" b="1" dirty="0">
                <a:latin typeface="Arial"/>
                <a:cs typeface="Arial"/>
              </a:rPr>
              <a:t>Digital Classroom</a:t>
            </a:r>
            <a:endParaRPr lang="en-US" b="1" dirty="0">
              <a:cs typeface="Arial" panose="020B0604020202020204" pitchFamily="34" charset="0"/>
            </a:endParaRPr>
          </a:p>
          <a:p>
            <a:pPr marL="1028700" lvl="1">
              <a:buChar char="•"/>
            </a:pPr>
            <a:r>
              <a:rPr lang="en-US" sz="1800" dirty="0">
                <a:latin typeface="Arial"/>
                <a:cs typeface="Arial"/>
              </a:rPr>
              <a:t>Within the Yearbook Avenue website, the Digital Classroom houses videos, worksheets, handouts and activities for use in a yearbook class.</a:t>
            </a:r>
            <a:endParaRPr lang="en-US" b="1" dirty="0">
              <a:cs typeface="Arial" panose="020B0604020202020204" pitchFamily="34" charset="0"/>
            </a:endParaRPr>
          </a:p>
          <a:p>
            <a:pPr marL="1028700" lvl="1">
              <a:buChar char="•"/>
            </a:pPr>
            <a:endParaRPr lang="en-US" sz="1800" dirty="0">
              <a:cs typeface="Arial" panose="020B0604020202020204" pitchFamily="34" charset="0"/>
            </a:endParaRPr>
          </a:p>
          <a:p>
            <a:pPr lvl="1" indent="0">
              <a:buNone/>
            </a:pPr>
            <a:r>
              <a:rPr lang="en-US" sz="2000" b="1" dirty="0">
                <a:latin typeface="Arial"/>
                <a:cs typeface="Arial"/>
              </a:rPr>
              <a:t>Deadline</a:t>
            </a:r>
            <a:endParaRPr lang="en-US" dirty="0">
              <a:cs typeface="Arial" panose="020B0604020202020204" pitchFamily="34" charset="0"/>
            </a:endParaRPr>
          </a:p>
          <a:p>
            <a:pPr marL="1085850" lvl="1" indent="-342900">
              <a:buChar char="•"/>
            </a:pPr>
            <a:r>
              <a:rPr lang="en-US" sz="2000" dirty="0">
                <a:latin typeface="Arial"/>
                <a:cs typeface="Arial"/>
              </a:rPr>
              <a:t>The date that completed yearbook pages are due at the Jostens plant. Meeting all deadlines is essential to keep the delivery of the yearbook on schedule.</a:t>
            </a:r>
          </a:p>
          <a:p>
            <a:pPr marL="1085850" lvl="1" indent="-342900">
              <a:buChar char="•"/>
            </a:pPr>
            <a:endParaRPr lang="en-US" sz="2000" dirty="0">
              <a:latin typeface="Arial"/>
              <a:cs typeface="Arial"/>
            </a:endParaRPr>
          </a:p>
          <a:p>
            <a:pPr lvl="1" indent="0">
              <a:buNone/>
            </a:pPr>
            <a:r>
              <a:rPr lang="en-US" sz="2000" b="1" dirty="0">
                <a:latin typeface="Arial"/>
                <a:cs typeface="Arial"/>
              </a:rPr>
              <a:t>Personalization</a:t>
            </a:r>
            <a:endParaRPr lang="en-US" sz="2000" b="1" dirty="0">
              <a:cs typeface="Arial" panose="020B0604020202020204" pitchFamily="34" charset="0"/>
            </a:endParaRPr>
          </a:p>
          <a:p>
            <a:pPr marL="1028700" lvl="1">
              <a:buChar char="•"/>
            </a:pPr>
            <a:r>
              <a:rPr lang="en-US" sz="2000" dirty="0">
                <a:latin typeface="Arial"/>
                <a:cs typeface="Arial"/>
              </a:rPr>
              <a:t>The opportunity for an individual to add their name, crest or logo to the front of their yearbook. </a:t>
            </a:r>
            <a:endParaRPr lang="en-US" sz="2000" b="1" dirty="0">
              <a:cs typeface="Arial" panose="020B0604020202020204" pitchFamily="34" charset="0"/>
            </a:endParaRPr>
          </a:p>
          <a:p>
            <a:pPr lvl="1" indent="0">
              <a:buNone/>
            </a:pPr>
            <a:endParaRPr lang="en-US" dirty="0">
              <a:cs typeface="Arial" panose="020B0604020202020204" pitchFamily="34" charset="0"/>
            </a:endParaRPr>
          </a:p>
          <a:p>
            <a:pPr lvl="1" indent="0">
              <a:buNone/>
            </a:pPr>
            <a:endParaRPr lang="en-US" sz="2000" b="1" dirty="0">
              <a:cs typeface="Arial"/>
            </a:endParaRPr>
          </a:p>
          <a:p>
            <a:pPr lvl="1" indent="0">
              <a:buNone/>
            </a:pPr>
            <a:endParaRPr lang="en-US" sz="2000" b="1" dirty="0">
              <a:cs typeface="Arial"/>
            </a:endParaRPr>
          </a:p>
          <a:p>
            <a:pPr marL="0" indent="0">
              <a:buNone/>
            </a:pPr>
            <a:endParaRPr lang="en-US" sz="2000" b="1" dirty="0">
              <a:cs typeface="Arial"/>
            </a:endParaRPr>
          </a:p>
        </p:txBody>
      </p:sp>
    </p:spTree>
    <p:extLst>
      <p:ext uri="{BB962C8B-B14F-4D97-AF65-F5344CB8AC3E}">
        <p14:creationId xmlns:p14="http://schemas.microsoft.com/office/powerpoint/2010/main" val="13802740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a:extLst>
              <a:ext uri="{FF2B5EF4-FFF2-40B4-BE49-F238E27FC236}">
                <a16:creationId xmlns:a16="http://schemas.microsoft.com/office/drawing/2014/main" id="{BAE0C149-A8FE-405E-A7F6-8A1FE6067194}"/>
              </a:ext>
            </a:extLst>
          </p:cNvPr>
          <p:cNvSpPr>
            <a:spLocks/>
          </p:cNvSpPr>
          <p:nvPr/>
        </p:nvSpPr>
        <p:spPr bwMode="auto">
          <a:xfrm>
            <a:off x="3160451" y="363983"/>
            <a:ext cx="4483224" cy="89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4400" dirty="0">
                <a:solidFill>
                  <a:schemeClr val="bg1"/>
                </a:solidFill>
                <a:latin typeface="Arial"/>
                <a:cs typeface="Arial"/>
              </a:rPr>
              <a:t>Jostens</a:t>
            </a:r>
          </a:p>
        </p:txBody>
      </p:sp>
      <p:sp>
        <p:nvSpPr>
          <p:cNvPr id="2" name="TextBox 1">
            <a:extLst>
              <a:ext uri="{FF2B5EF4-FFF2-40B4-BE49-F238E27FC236}">
                <a16:creationId xmlns:a16="http://schemas.microsoft.com/office/drawing/2014/main" id="{EDC09576-9BA2-4BAF-B490-8E642A97AA4E}"/>
              </a:ext>
            </a:extLst>
          </p:cNvPr>
          <p:cNvSpPr txBox="1"/>
          <p:nvPr/>
        </p:nvSpPr>
        <p:spPr>
          <a:xfrm>
            <a:off x="1705155" y="2251494"/>
            <a:ext cx="602123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600" dirty="0">
                <a:latin typeface="Arial"/>
                <a:cs typeface="Arial"/>
              </a:rPr>
              <a:t>Questions</a:t>
            </a:r>
            <a:endParaRPr lang="en-US" sz="9600" dirty="0"/>
          </a:p>
        </p:txBody>
      </p:sp>
      <p:sp>
        <p:nvSpPr>
          <p:cNvPr id="5" name="TextBox 4">
            <a:extLst>
              <a:ext uri="{FF2B5EF4-FFF2-40B4-BE49-F238E27FC236}">
                <a16:creationId xmlns:a16="http://schemas.microsoft.com/office/drawing/2014/main" id="{8E1F0D47-4028-44B6-830C-B64B7E22E474}"/>
              </a:ext>
            </a:extLst>
          </p:cNvPr>
          <p:cNvSpPr txBox="1"/>
          <p:nvPr/>
        </p:nvSpPr>
        <p:spPr>
          <a:xfrm>
            <a:off x="4033388" y="4177162"/>
            <a:ext cx="27432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600" dirty="0">
                <a:latin typeface="Arial"/>
                <a:cs typeface="Arial"/>
              </a:rPr>
              <a:t>?</a:t>
            </a:r>
            <a:endParaRPr lang="en-US" sz="9600" dirty="0"/>
          </a:p>
        </p:txBody>
      </p:sp>
      <p:sp>
        <p:nvSpPr>
          <p:cNvPr id="6" name="Oval 5">
            <a:extLst>
              <a:ext uri="{FF2B5EF4-FFF2-40B4-BE49-F238E27FC236}">
                <a16:creationId xmlns:a16="http://schemas.microsoft.com/office/drawing/2014/main" id="{348072A3-5E16-4DAB-9853-68B4DB9EEE40}"/>
              </a:ext>
            </a:extLst>
          </p:cNvPr>
          <p:cNvSpPr/>
          <p:nvPr/>
        </p:nvSpPr>
        <p:spPr>
          <a:xfrm>
            <a:off x="3624173" y="4105814"/>
            <a:ext cx="1662022" cy="1647645"/>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4523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B34F3-FBC3-47A8-94CC-A4514A12F885}"/>
              </a:ext>
            </a:extLst>
          </p:cNvPr>
          <p:cNvSpPr>
            <a:spLocks noGrp="1"/>
          </p:cNvSpPr>
          <p:nvPr>
            <p:ph type="title"/>
          </p:nvPr>
        </p:nvSpPr>
        <p:spPr>
          <a:xfrm>
            <a:off x="457200" y="1570397"/>
            <a:ext cx="8229600" cy="1143000"/>
          </a:xfrm>
        </p:spPr>
        <p:txBody>
          <a:bodyPr anchor="t"/>
          <a:lstStyle/>
          <a:p>
            <a:pPr algn="l"/>
            <a:r>
              <a:rPr lang="en-US" sz="2400" dirty="0">
                <a:latin typeface="Arial"/>
                <a:cs typeface="Arial"/>
              </a:rPr>
              <a:t>What is a </a:t>
            </a:r>
            <a:r>
              <a:rPr lang="en-US" sz="2400" b="1" dirty="0">
                <a:latin typeface="Arial"/>
                <a:cs typeface="Arial"/>
              </a:rPr>
              <a:t>Ladder?</a:t>
            </a:r>
            <a:endParaRPr lang="en-US" sz="2400" dirty="0">
              <a:latin typeface="Arial"/>
              <a:cs typeface="Arial"/>
            </a:endParaRPr>
          </a:p>
          <a:p>
            <a:pPr algn="l"/>
            <a:endParaRPr lang="en-US" sz="2400" b="1" dirty="0">
              <a:latin typeface="Arial"/>
              <a:cs typeface="Arial"/>
            </a:endParaRPr>
          </a:p>
          <a:p>
            <a:endParaRPr lang="en-US" dirty="0">
              <a:cs typeface="Arial"/>
            </a:endParaRPr>
          </a:p>
        </p:txBody>
      </p:sp>
      <p:sp>
        <p:nvSpPr>
          <p:cNvPr id="3" name="Content Placeholder 2">
            <a:extLst>
              <a:ext uri="{FF2B5EF4-FFF2-40B4-BE49-F238E27FC236}">
                <a16:creationId xmlns:a16="http://schemas.microsoft.com/office/drawing/2014/main" id="{5EBEDDBB-0B3E-4BC5-AE9D-236796EE3FE9}"/>
              </a:ext>
            </a:extLst>
          </p:cNvPr>
          <p:cNvSpPr>
            <a:spLocks noGrp="1"/>
          </p:cNvSpPr>
          <p:nvPr>
            <p:ph idx="1"/>
          </p:nvPr>
        </p:nvSpPr>
        <p:spPr>
          <a:xfrm>
            <a:off x="280307" y="2079531"/>
            <a:ext cx="8093529" cy="3056392"/>
          </a:xfrm>
        </p:spPr>
        <p:txBody>
          <a:bodyPr anchor="t"/>
          <a:lstStyle/>
          <a:p>
            <a:pPr marL="0" indent="0">
              <a:buNone/>
            </a:pPr>
            <a:endParaRPr lang="en-US" sz="2000" dirty="0">
              <a:cs typeface="Arial"/>
            </a:endParaRPr>
          </a:p>
          <a:p>
            <a:pPr lvl="1">
              <a:buChar char="•"/>
            </a:pPr>
            <a:r>
              <a:rPr lang="en-US" sz="2000" dirty="0">
                <a:latin typeface="Arial"/>
                <a:cs typeface="Arial"/>
              </a:rPr>
              <a:t>Page-by-page planner and deadline tracker used to identify content, record deadlines, plan color placement and track pages submitted and proofed. </a:t>
            </a:r>
          </a:p>
          <a:p>
            <a:pPr marL="457200" lvl="1" indent="0">
              <a:buNone/>
            </a:pPr>
            <a:endParaRPr lang="en-US" sz="2000" dirty="0">
              <a:latin typeface="Arial"/>
              <a:cs typeface="Arial"/>
            </a:endParaRPr>
          </a:p>
          <a:p>
            <a:pPr lvl="1">
              <a:buChar char="•"/>
            </a:pPr>
            <a:r>
              <a:rPr lang="en-US" sz="2000" dirty="0">
                <a:latin typeface="Arial"/>
                <a:cs typeface="Arial"/>
              </a:rPr>
              <a:t>The ladder is organized by </a:t>
            </a:r>
            <a:r>
              <a:rPr lang="en-US" sz="2000" i="1" dirty="0">
                <a:latin typeface="Arial"/>
                <a:cs typeface="Arial"/>
              </a:rPr>
              <a:t>spreads, multiples</a:t>
            </a:r>
            <a:r>
              <a:rPr lang="en-US" sz="2000" dirty="0">
                <a:latin typeface="Arial"/>
                <a:cs typeface="Arial"/>
              </a:rPr>
              <a:t> and </a:t>
            </a:r>
            <a:r>
              <a:rPr lang="en-US" sz="2000" i="1" dirty="0">
                <a:latin typeface="Arial"/>
                <a:cs typeface="Arial"/>
              </a:rPr>
              <a:t>signatures</a:t>
            </a:r>
            <a:r>
              <a:rPr lang="en-US" sz="2000" dirty="0">
                <a:latin typeface="Arial"/>
                <a:cs typeface="Arial"/>
              </a:rPr>
              <a:t>. </a:t>
            </a:r>
          </a:p>
          <a:p>
            <a:pPr marL="457200" lvl="1" indent="0">
              <a:buNone/>
            </a:pPr>
            <a:endParaRPr lang="en-US" sz="2000" dirty="0">
              <a:latin typeface="Arial"/>
              <a:cs typeface="Arial"/>
            </a:endParaRPr>
          </a:p>
          <a:p>
            <a:pPr lvl="1">
              <a:buChar char="•"/>
            </a:pPr>
            <a:r>
              <a:rPr lang="en-US" sz="2000" dirty="0">
                <a:latin typeface="Arial"/>
                <a:cs typeface="Arial"/>
              </a:rPr>
              <a:t>The ladder should be completed before yearbook production begins.</a:t>
            </a:r>
            <a:endParaRPr lang="en-US" sz="2000" dirty="0">
              <a:cs typeface="Arial" panose="020B0604020202020204" pitchFamily="34" charset="0"/>
            </a:endParaRPr>
          </a:p>
          <a:p>
            <a:pPr lvl="1">
              <a:buChar char="•"/>
            </a:pPr>
            <a:endParaRPr lang="en-US" sz="2000" dirty="0">
              <a:latin typeface="Arial"/>
              <a:cs typeface="Arial"/>
            </a:endParaRPr>
          </a:p>
          <a:p>
            <a:pPr lvl="1">
              <a:buChar char="•"/>
            </a:pPr>
            <a:r>
              <a:rPr lang="en-US" sz="2000" dirty="0">
                <a:latin typeface="Arial"/>
                <a:cs typeface="Arial"/>
              </a:rPr>
              <a:t>Efficient to use a paper ladder (located in your yearbook kit) </a:t>
            </a:r>
            <a:r>
              <a:rPr lang="en-US" sz="2000" b="1" dirty="0">
                <a:latin typeface="Arial"/>
                <a:cs typeface="Arial"/>
              </a:rPr>
              <a:t>and</a:t>
            </a:r>
            <a:r>
              <a:rPr lang="en-US" sz="2000" dirty="0">
                <a:latin typeface="Arial"/>
                <a:cs typeface="Arial"/>
              </a:rPr>
              <a:t> an electronic, editable ladder.</a:t>
            </a:r>
            <a:endParaRPr lang="en-US" sz="2000" dirty="0">
              <a:cs typeface="Arial" panose="020B0604020202020204" pitchFamily="34" charset="0"/>
            </a:endParaRPr>
          </a:p>
        </p:txBody>
      </p:sp>
      <p:sp>
        <p:nvSpPr>
          <p:cNvPr id="7" name="Title 1">
            <a:extLst>
              <a:ext uri="{FF2B5EF4-FFF2-40B4-BE49-F238E27FC236}">
                <a16:creationId xmlns:a16="http://schemas.microsoft.com/office/drawing/2014/main" id="{93C1FF47-9549-49C4-AABA-CECEF0DB8D2B}"/>
              </a:ext>
            </a:extLst>
          </p:cNvPr>
          <p:cNvSpPr txBox="1">
            <a:spLocks/>
          </p:cNvSpPr>
          <p:nvPr/>
        </p:nvSpPr>
        <p:spPr bwMode="auto">
          <a:xfrm>
            <a:off x="1191492" y="346228"/>
            <a:ext cx="6539018" cy="786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rgbClr val="191919"/>
                </a:solidFill>
                <a:latin typeface="Arial" panose="020B0604020202020204" pitchFamily="34" charset="0"/>
                <a:ea typeface="+mj-ea"/>
                <a:cs typeface="+mj-cs"/>
              </a:defRPr>
            </a:lvl1pPr>
            <a:lvl2pPr algn="ctr" defTabSz="457200" rtl="0" eaLnBrk="0" fontAlgn="base" hangingPunct="0">
              <a:spcBef>
                <a:spcPct val="0"/>
              </a:spcBef>
              <a:spcAft>
                <a:spcPct val="0"/>
              </a:spcAft>
              <a:defRPr sz="4400">
                <a:solidFill>
                  <a:srgbClr val="191919"/>
                </a:solidFill>
                <a:latin typeface="Myriad Pro Condensed"/>
              </a:defRPr>
            </a:lvl2pPr>
            <a:lvl3pPr algn="ctr" defTabSz="457200" rtl="0" eaLnBrk="0" fontAlgn="base" hangingPunct="0">
              <a:spcBef>
                <a:spcPct val="0"/>
              </a:spcBef>
              <a:spcAft>
                <a:spcPct val="0"/>
              </a:spcAft>
              <a:defRPr sz="4400">
                <a:solidFill>
                  <a:srgbClr val="191919"/>
                </a:solidFill>
                <a:latin typeface="Myriad Pro Condensed"/>
              </a:defRPr>
            </a:lvl3pPr>
            <a:lvl4pPr algn="ctr" defTabSz="457200" rtl="0" eaLnBrk="0" fontAlgn="base" hangingPunct="0">
              <a:spcBef>
                <a:spcPct val="0"/>
              </a:spcBef>
              <a:spcAft>
                <a:spcPct val="0"/>
              </a:spcAft>
              <a:defRPr sz="4400">
                <a:solidFill>
                  <a:srgbClr val="191919"/>
                </a:solidFill>
                <a:latin typeface="Myriad Pro Condensed"/>
              </a:defRPr>
            </a:lvl4pPr>
            <a:lvl5pPr algn="ctr" defTabSz="457200" rtl="0" eaLnBrk="0" fontAlgn="base" hangingPunct="0">
              <a:spcBef>
                <a:spcPct val="0"/>
              </a:spcBef>
              <a:spcAft>
                <a:spcPct val="0"/>
              </a:spcAft>
              <a:defRPr sz="4400">
                <a:solidFill>
                  <a:srgbClr val="191919"/>
                </a:solidFill>
                <a:latin typeface="Myriad Pro Condensed"/>
              </a:defRPr>
            </a:lvl5pPr>
            <a:lvl6pPr marL="457200" algn="ctr" defTabSz="457200" rtl="0" fontAlgn="base">
              <a:spcBef>
                <a:spcPct val="0"/>
              </a:spcBef>
              <a:spcAft>
                <a:spcPct val="0"/>
              </a:spcAft>
              <a:defRPr sz="4400">
                <a:solidFill>
                  <a:srgbClr val="191919"/>
                </a:solidFill>
                <a:latin typeface="Myriad Pro Condensed"/>
              </a:defRPr>
            </a:lvl6pPr>
            <a:lvl7pPr marL="914400" algn="ctr" defTabSz="457200" rtl="0" fontAlgn="base">
              <a:spcBef>
                <a:spcPct val="0"/>
              </a:spcBef>
              <a:spcAft>
                <a:spcPct val="0"/>
              </a:spcAft>
              <a:defRPr sz="4400">
                <a:solidFill>
                  <a:srgbClr val="191919"/>
                </a:solidFill>
                <a:latin typeface="Myriad Pro Condensed"/>
              </a:defRPr>
            </a:lvl7pPr>
            <a:lvl8pPr marL="1371600" algn="ctr" defTabSz="457200" rtl="0" fontAlgn="base">
              <a:spcBef>
                <a:spcPct val="0"/>
              </a:spcBef>
              <a:spcAft>
                <a:spcPct val="0"/>
              </a:spcAft>
              <a:defRPr sz="4400">
                <a:solidFill>
                  <a:srgbClr val="191919"/>
                </a:solidFill>
                <a:latin typeface="Myriad Pro Condensed"/>
              </a:defRPr>
            </a:lvl8pPr>
            <a:lvl9pPr marL="1828800" algn="ctr" defTabSz="457200" rtl="0" fontAlgn="base">
              <a:spcBef>
                <a:spcPct val="0"/>
              </a:spcBef>
              <a:spcAft>
                <a:spcPct val="0"/>
              </a:spcAft>
              <a:defRPr sz="4400">
                <a:solidFill>
                  <a:srgbClr val="191919"/>
                </a:solidFill>
                <a:latin typeface="Myriad Pro Condensed"/>
              </a:defRPr>
            </a:lvl9pPr>
          </a:lstStyle>
          <a:p>
            <a:pPr algn="r"/>
            <a:r>
              <a:rPr lang="en-US" altLang="en-US" dirty="0">
                <a:solidFill>
                  <a:schemeClr val="bg1"/>
                </a:solidFill>
              </a:rPr>
              <a:t>YEARBOOK BASICS</a:t>
            </a:r>
          </a:p>
        </p:txBody>
      </p:sp>
    </p:spTree>
    <p:extLst>
      <p:ext uri="{BB962C8B-B14F-4D97-AF65-F5344CB8AC3E}">
        <p14:creationId xmlns:p14="http://schemas.microsoft.com/office/powerpoint/2010/main" val="2249912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B34F3-FBC3-47A8-94CC-A4514A12F885}"/>
              </a:ext>
            </a:extLst>
          </p:cNvPr>
          <p:cNvSpPr>
            <a:spLocks noGrp="1"/>
          </p:cNvSpPr>
          <p:nvPr>
            <p:ph type="title"/>
          </p:nvPr>
        </p:nvSpPr>
        <p:spPr>
          <a:xfrm>
            <a:off x="457200" y="1570397"/>
            <a:ext cx="8229600" cy="884208"/>
          </a:xfrm>
        </p:spPr>
        <p:txBody>
          <a:bodyPr anchor="t"/>
          <a:lstStyle/>
          <a:p>
            <a:pPr algn="l"/>
            <a:r>
              <a:rPr lang="en-US" sz="2400" dirty="0">
                <a:latin typeface="Arial"/>
                <a:cs typeface="Arial"/>
              </a:rPr>
              <a:t>More than just a</a:t>
            </a:r>
            <a:r>
              <a:rPr lang="en-US" sz="2400" b="1" dirty="0">
                <a:latin typeface="Arial"/>
                <a:cs typeface="Arial"/>
              </a:rPr>
              <a:t> Cover</a:t>
            </a:r>
          </a:p>
          <a:p>
            <a:pPr algn="l"/>
            <a:endParaRPr lang="en-US" sz="2400" b="1" dirty="0">
              <a:latin typeface="Arial"/>
              <a:cs typeface="Arial"/>
            </a:endParaRPr>
          </a:p>
          <a:p>
            <a:endParaRPr lang="en-US" dirty="0">
              <a:cs typeface="Arial"/>
            </a:endParaRPr>
          </a:p>
        </p:txBody>
      </p:sp>
      <p:sp>
        <p:nvSpPr>
          <p:cNvPr id="7" name="Title 1">
            <a:extLst>
              <a:ext uri="{FF2B5EF4-FFF2-40B4-BE49-F238E27FC236}">
                <a16:creationId xmlns:a16="http://schemas.microsoft.com/office/drawing/2014/main" id="{93C1FF47-9549-49C4-AABA-CECEF0DB8D2B}"/>
              </a:ext>
            </a:extLst>
          </p:cNvPr>
          <p:cNvSpPr txBox="1">
            <a:spLocks/>
          </p:cNvSpPr>
          <p:nvPr/>
        </p:nvSpPr>
        <p:spPr bwMode="auto">
          <a:xfrm>
            <a:off x="1191492" y="346228"/>
            <a:ext cx="6539018" cy="786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rgbClr val="191919"/>
                </a:solidFill>
                <a:latin typeface="Arial" panose="020B0604020202020204" pitchFamily="34" charset="0"/>
                <a:ea typeface="+mj-ea"/>
                <a:cs typeface="+mj-cs"/>
              </a:defRPr>
            </a:lvl1pPr>
            <a:lvl2pPr algn="ctr" defTabSz="457200" rtl="0" eaLnBrk="0" fontAlgn="base" hangingPunct="0">
              <a:spcBef>
                <a:spcPct val="0"/>
              </a:spcBef>
              <a:spcAft>
                <a:spcPct val="0"/>
              </a:spcAft>
              <a:defRPr sz="4400">
                <a:solidFill>
                  <a:srgbClr val="191919"/>
                </a:solidFill>
                <a:latin typeface="Myriad Pro Condensed"/>
              </a:defRPr>
            </a:lvl2pPr>
            <a:lvl3pPr algn="ctr" defTabSz="457200" rtl="0" eaLnBrk="0" fontAlgn="base" hangingPunct="0">
              <a:spcBef>
                <a:spcPct val="0"/>
              </a:spcBef>
              <a:spcAft>
                <a:spcPct val="0"/>
              </a:spcAft>
              <a:defRPr sz="4400">
                <a:solidFill>
                  <a:srgbClr val="191919"/>
                </a:solidFill>
                <a:latin typeface="Myriad Pro Condensed"/>
              </a:defRPr>
            </a:lvl3pPr>
            <a:lvl4pPr algn="ctr" defTabSz="457200" rtl="0" eaLnBrk="0" fontAlgn="base" hangingPunct="0">
              <a:spcBef>
                <a:spcPct val="0"/>
              </a:spcBef>
              <a:spcAft>
                <a:spcPct val="0"/>
              </a:spcAft>
              <a:defRPr sz="4400">
                <a:solidFill>
                  <a:srgbClr val="191919"/>
                </a:solidFill>
                <a:latin typeface="Myriad Pro Condensed"/>
              </a:defRPr>
            </a:lvl4pPr>
            <a:lvl5pPr algn="ctr" defTabSz="457200" rtl="0" eaLnBrk="0" fontAlgn="base" hangingPunct="0">
              <a:spcBef>
                <a:spcPct val="0"/>
              </a:spcBef>
              <a:spcAft>
                <a:spcPct val="0"/>
              </a:spcAft>
              <a:defRPr sz="4400">
                <a:solidFill>
                  <a:srgbClr val="191919"/>
                </a:solidFill>
                <a:latin typeface="Myriad Pro Condensed"/>
              </a:defRPr>
            </a:lvl5pPr>
            <a:lvl6pPr marL="457200" algn="ctr" defTabSz="457200" rtl="0" fontAlgn="base">
              <a:spcBef>
                <a:spcPct val="0"/>
              </a:spcBef>
              <a:spcAft>
                <a:spcPct val="0"/>
              </a:spcAft>
              <a:defRPr sz="4400">
                <a:solidFill>
                  <a:srgbClr val="191919"/>
                </a:solidFill>
                <a:latin typeface="Myriad Pro Condensed"/>
              </a:defRPr>
            </a:lvl6pPr>
            <a:lvl7pPr marL="914400" algn="ctr" defTabSz="457200" rtl="0" fontAlgn="base">
              <a:spcBef>
                <a:spcPct val="0"/>
              </a:spcBef>
              <a:spcAft>
                <a:spcPct val="0"/>
              </a:spcAft>
              <a:defRPr sz="4400">
                <a:solidFill>
                  <a:srgbClr val="191919"/>
                </a:solidFill>
                <a:latin typeface="Myriad Pro Condensed"/>
              </a:defRPr>
            </a:lvl7pPr>
            <a:lvl8pPr marL="1371600" algn="ctr" defTabSz="457200" rtl="0" fontAlgn="base">
              <a:spcBef>
                <a:spcPct val="0"/>
              </a:spcBef>
              <a:spcAft>
                <a:spcPct val="0"/>
              </a:spcAft>
              <a:defRPr sz="4400">
                <a:solidFill>
                  <a:srgbClr val="191919"/>
                </a:solidFill>
                <a:latin typeface="Myriad Pro Condensed"/>
              </a:defRPr>
            </a:lvl8pPr>
            <a:lvl9pPr marL="1828800" algn="ctr" defTabSz="457200" rtl="0" fontAlgn="base">
              <a:spcBef>
                <a:spcPct val="0"/>
              </a:spcBef>
              <a:spcAft>
                <a:spcPct val="0"/>
              </a:spcAft>
              <a:defRPr sz="4400">
                <a:solidFill>
                  <a:srgbClr val="191919"/>
                </a:solidFill>
                <a:latin typeface="Myriad Pro Condensed"/>
              </a:defRPr>
            </a:lvl9pPr>
          </a:lstStyle>
          <a:p>
            <a:pPr algn="r"/>
            <a:r>
              <a:rPr lang="en-US" altLang="en-US" dirty="0">
                <a:solidFill>
                  <a:schemeClr val="bg1"/>
                </a:solidFill>
              </a:rPr>
              <a:t>YEARBOOK BASICS</a:t>
            </a:r>
          </a:p>
        </p:txBody>
      </p:sp>
      <p:sp>
        <p:nvSpPr>
          <p:cNvPr id="6" name="Content Placeholder 5">
            <a:extLst>
              <a:ext uri="{FF2B5EF4-FFF2-40B4-BE49-F238E27FC236}">
                <a16:creationId xmlns:a16="http://schemas.microsoft.com/office/drawing/2014/main" id="{D251A53A-0B58-43C1-A87D-BF36DF50ADAD}"/>
              </a:ext>
            </a:extLst>
          </p:cNvPr>
          <p:cNvSpPr>
            <a:spLocks noGrp="1"/>
          </p:cNvSpPr>
          <p:nvPr>
            <p:ph idx="1"/>
          </p:nvPr>
        </p:nvSpPr>
        <p:spPr>
          <a:xfrm>
            <a:off x="-73479" y="2895446"/>
            <a:ext cx="8392885" cy="2906713"/>
          </a:xfrm>
        </p:spPr>
        <p:txBody>
          <a:bodyPr anchor="t"/>
          <a:lstStyle/>
          <a:p>
            <a:pPr marL="1028700" lvl="1">
              <a:buChar char="•"/>
            </a:pPr>
            <a:r>
              <a:rPr lang="en-US" sz="2400" dirty="0">
                <a:latin typeface="Arial"/>
                <a:cs typeface="Arial"/>
              </a:rPr>
              <a:t>The cover presents the year’s </a:t>
            </a:r>
            <a:r>
              <a:rPr lang="en-US" sz="2400" u="sng" dirty="0">
                <a:latin typeface="Arial"/>
                <a:cs typeface="Arial"/>
              </a:rPr>
              <a:t>unique theme</a:t>
            </a:r>
            <a:r>
              <a:rPr lang="en-US" sz="2400" dirty="0">
                <a:latin typeface="Arial"/>
                <a:cs typeface="Arial"/>
              </a:rPr>
              <a:t> showcasing fonts, colors and graphics that will be used inside the book.</a:t>
            </a:r>
            <a:endParaRPr lang="en-US" sz="2400" dirty="0">
              <a:latin typeface="Arial"/>
              <a:cs typeface="Arial" panose="020B0604020202020204" pitchFamily="34" charset="0"/>
            </a:endParaRPr>
          </a:p>
          <a:p>
            <a:pPr lvl="1" indent="0">
              <a:buNone/>
            </a:pPr>
            <a:endParaRPr lang="en-US" sz="2400" dirty="0">
              <a:latin typeface="Arial"/>
              <a:cs typeface="Arial"/>
            </a:endParaRPr>
          </a:p>
          <a:p>
            <a:pPr marL="1028700" lvl="1">
              <a:buChar char="•"/>
            </a:pPr>
            <a:r>
              <a:rPr lang="en-US" sz="2400" dirty="0">
                <a:latin typeface="Arial"/>
                <a:cs typeface="Arial"/>
              </a:rPr>
              <a:t>The cover consists of the front lid, the back lid and the spine/backbone.</a:t>
            </a:r>
            <a:endParaRPr lang="en-US" sz="2400" dirty="0">
              <a:latin typeface="Arial"/>
              <a:cs typeface="Arial" panose="020B0604020202020204" pitchFamily="34" charset="0"/>
            </a:endParaRPr>
          </a:p>
        </p:txBody>
      </p:sp>
    </p:spTree>
    <p:extLst>
      <p:ext uri="{BB962C8B-B14F-4D97-AF65-F5344CB8AC3E}">
        <p14:creationId xmlns:p14="http://schemas.microsoft.com/office/powerpoint/2010/main" val="2931466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B34F3-FBC3-47A8-94CC-A4514A12F885}"/>
              </a:ext>
            </a:extLst>
          </p:cNvPr>
          <p:cNvSpPr>
            <a:spLocks noGrp="1"/>
          </p:cNvSpPr>
          <p:nvPr>
            <p:ph type="title"/>
          </p:nvPr>
        </p:nvSpPr>
        <p:spPr>
          <a:xfrm>
            <a:off x="457200" y="1570397"/>
            <a:ext cx="1572884" cy="884208"/>
          </a:xfrm>
        </p:spPr>
        <p:txBody>
          <a:bodyPr anchor="t"/>
          <a:lstStyle/>
          <a:p>
            <a:pPr algn="l"/>
            <a:r>
              <a:rPr lang="en-US" sz="2400" dirty="0" err="1">
                <a:latin typeface="Arial"/>
                <a:cs typeface="Arial"/>
              </a:rPr>
              <a:t>Endsheet</a:t>
            </a:r>
          </a:p>
          <a:p>
            <a:pPr algn="l"/>
            <a:endParaRPr lang="en-US" sz="2400" b="1" dirty="0">
              <a:latin typeface="Arial"/>
              <a:cs typeface="Arial"/>
            </a:endParaRPr>
          </a:p>
          <a:p>
            <a:endParaRPr lang="en-US" dirty="0">
              <a:cs typeface="Arial"/>
            </a:endParaRPr>
          </a:p>
        </p:txBody>
      </p:sp>
      <p:sp>
        <p:nvSpPr>
          <p:cNvPr id="7" name="Title 1">
            <a:extLst>
              <a:ext uri="{FF2B5EF4-FFF2-40B4-BE49-F238E27FC236}">
                <a16:creationId xmlns:a16="http://schemas.microsoft.com/office/drawing/2014/main" id="{93C1FF47-9549-49C4-AABA-CECEF0DB8D2B}"/>
              </a:ext>
            </a:extLst>
          </p:cNvPr>
          <p:cNvSpPr txBox="1">
            <a:spLocks/>
          </p:cNvSpPr>
          <p:nvPr/>
        </p:nvSpPr>
        <p:spPr bwMode="auto">
          <a:xfrm>
            <a:off x="1191492" y="346228"/>
            <a:ext cx="6539018" cy="786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rgbClr val="191919"/>
                </a:solidFill>
                <a:latin typeface="Arial" panose="020B0604020202020204" pitchFamily="34" charset="0"/>
                <a:ea typeface="+mj-ea"/>
                <a:cs typeface="+mj-cs"/>
              </a:defRPr>
            </a:lvl1pPr>
            <a:lvl2pPr algn="ctr" defTabSz="457200" rtl="0" eaLnBrk="0" fontAlgn="base" hangingPunct="0">
              <a:spcBef>
                <a:spcPct val="0"/>
              </a:spcBef>
              <a:spcAft>
                <a:spcPct val="0"/>
              </a:spcAft>
              <a:defRPr sz="4400">
                <a:solidFill>
                  <a:srgbClr val="191919"/>
                </a:solidFill>
                <a:latin typeface="Myriad Pro Condensed"/>
              </a:defRPr>
            </a:lvl2pPr>
            <a:lvl3pPr algn="ctr" defTabSz="457200" rtl="0" eaLnBrk="0" fontAlgn="base" hangingPunct="0">
              <a:spcBef>
                <a:spcPct val="0"/>
              </a:spcBef>
              <a:spcAft>
                <a:spcPct val="0"/>
              </a:spcAft>
              <a:defRPr sz="4400">
                <a:solidFill>
                  <a:srgbClr val="191919"/>
                </a:solidFill>
                <a:latin typeface="Myriad Pro Condensed"/>
              </a:defRPr>
            </a:lvl3pPr>
            <a:lvl4pPr algn="ctr" defTabSz="457200" rtl="0" eaLnBrk="0" fontAlgn="base" hangingPunct="0">
              <a:spcBef>
                <a:spcPct val="0"/>
              </a:spcBef>
              <a:spcAft>
                <a:spcPct val="0"/>
              </a:spcAft>
              <a:defRPr sz="4400">
                <a:solidFill>
                  <a:srgbClr val="191919"/>
                </a:solidFill>
                <a:latin typeface="Myriad Pro Condensed"/>
              </a:defRPr>
            </a:lvl4pPr>
            <a:lvl5pPr algn="ctr" defTabSz="457200" rtl="0" eaLnBrk="0" fontAlgn="base" hangingPunct="0">
              <a:spcBef>
                <a:spcPct val="0"/>
              </a:spcBef>
              <a:spcAft>
                <a:spcPct val="0"/>
              </a:spcAft>
              <a:defRPr sz="4400">
                <a:solidFill>
                  <a:srgbClr val="191919"/>
                </a:solidFill>
                <a:latin typeface="Myriad Pro Condensed"/>
              </a:defRPr>
            </a:lvl5pPr>
            <a:lvl6pPr marL="457200" algn="ctr" defTabSz="457200" rtl="0" fontAlgn="base">
              <a:spcBef>
                <a:spcPct val="0"/>
              </a:spcBef>
              <a:spcAft>
                <a:spcPct val="0"/>
              </a:spcAft>
              <a:defRPr sz="4400">
                <a:solidFill>
                  <a:srgbClr val="191919"/>
                </a:solidFill>
                <a:latin typeface="Myriad Pro Condensed"/>
              </a:defRPr>
            </a:lvl6pPr>
            <a:lvl7pPr marL="914400" algn="ctr" defTabSz="457200" rtl="0" fontAlgn="base">
              <a:spcBef>
                <a:spcPct val="0"/>
              </a:spcBef>
              <a:spcAft>
                <a:spcPct val="0"/>
              </a:spcAft>
              <a:defRPr sz="4400">
                <a:solidFill>
                  <a:srgbClr val="191919"/>
                </a:solidFill>
                <a:latin typeface="Myriad Pro Condensed"/>
              </a:defRPr>
            </a:lvl7pPr>
            <a:lvl8pPr marL="1371600" algn="ctr" defTabSz="457200" rtl="0" fontAlgn="base">
              <a:spcBef>
                <a:spcPct val="0"/>
              </a:spcBef>
              <a:spcAft>
                <a:spcPct val="0"/>
              </a:spcAft>
              <a:defRPr sz="4400">
                <a:solidFill>
                  <a:srgbClr val="191919"/>
                </a:solidFill>
                <a:latin typeface="Myriad Pro Condensed"/>
              </a:defRPr>
            </a:lvl8pPr>
            <a:lvl9pPr marL="1828800" algn="ctr" defTabSz="457200" rtl="0" fontAlgn="base">
              <a:spcBef>
                <a:spcPct val="0"/>
              </a:spcBef>
              <a:spcAft>
                <a:spcPct val="0"/>
              </a:spcAft>
              <a:defRPr sz="4400">
                <a:solidFill>
                  <a:srgbClr val="191919"/>
                </a:solidFill>
                <a:latin typeface="Myriad Pro Condensed"/>
              </a:defRPr>
            </a:lvl9pPr>
          </a:lstStyle>
          <a:p>
            <a:pPr algn="r"/>
            <a:r>
              <a:rPr lang="en-US" altLang="en-US" dirty="0">
                <a:solidFill>
                  <a:schemeClr val="bg1"/>
                </a:solidFill>
              </a:rPr>
              <a:t>YEARBOOK BASICS</a:t>
            </a:r>
          </a:p>
        </p:txBody>
      </p:sp>
      <p:sp>
        <p:nvSpPr>
          <p:cNvPr id="6" name="Content Placeholder 5">
            <a:extLst>
              <a:ext uri="{FF2B5EF4-FFF2-40B4-BE49-F238E27FC236}">
                <a16:creationId xmlns:a16="http://schemas.microsoft.com/office/drawing/2014/main" id="{D251A53A-0B58-43C1-A87D-BF36DF50ADAD}"/>
              </a:ext>
            </a:extLst>
          </p:cNvPr>
          <p:cNvSpPr>
            <a:spLocks noGrp="1"/>
          </p:cNvSpPr>
          <p:nvPr>
            <p:ph idx="1"/>
          </p:nvPr>
        </p:nvSpPr>
        <p:spPr>
          <a:xfrm>
            <a:off x="-73479" y="2895446"/>
            <a:ext cx="8392885" cy="2906713"/>
          </a:xfrm>
        </p:spPr>
        <p:txBody>
          <a:bodyPr anchor="t"/>
          <a:lstStyle/>
          <a:p>
            <a:pPr marL="1028700" lvl="1">
              <a:buChar char="•"/>
            </a:pPr>
            <a:r>
              <a:rPr lang="en-US" sz="2400" dirty="0">
                <a:latin typeface="Arial"/>
                <a:cs typeface="Arial"/>
              </a:rPr>
              <a:t>The heavy paper between the cover and the first and last pages is used to hold the signatures in the yearbook. </a:t>
            </a:r>
            <a:endParaRPr lang="en-US" sz="2400" dirty="0">
              <a:latin typeface="Arial"/>
              <a:cs typeface="Arial" panose="020B0604020202020204" pitchFamily="34" charset="0"/>
            </a:endParaRPr>
          </a:p>
          <a:p>
            <a:pPr lvl="1" indent="0">
              <a:buNone/>
            </a:pPr>
            <a:endParaRPr lang="en-US" sz="2400" dirty="0">
              <a:latin typeface="Arial"/>
              <a:cs typeface="Arial"/>
            </a:endParaRPr>
          </a:p>
          <a:p>
            <a:pPr marL="1028700" lvl="1">
              <a:buChar char="•"/>
            </a:pPr>
            <a:r>
              <a:rPr lang="en-US" sz="2400" dirty="0" err="1">
                <a:latin typeface="Arial"/>
                <a:cs typeface="Arial"/>
              </a:rPr>
              <a:t>Endsheets</a:t>
            </a:r>
            <a:r>
              <a:rPr lang="en-US" sz="2400" dirty="0">
                <a:latin typeface="Arial"/>
                <a:cs typeface="Arial"/>
              </a:rPr>
              <a:t> can be designed by the staff to complement the cover.</a:t>
            </a:r>
            <a:endParaRPr lang="en-US" sz="2400" dirty="0">
              <a:latin typeface="Arial"/>
              <a:cs typeface="Arial" panose="020B0604020202020204" pitchFamily="34" charset="0"/>
            </a:endParaRPr>
          </a:p>
        </p:txBody>
      </p:sp>
    </p:spTree>
    <p:extLst>
      <p:ext uri="{BB962C8B-B14F-4D97-AF65-F5344CB8AC3E}">
        <p14:creationId xmlns:p14="http://schemas.microsoft.com/office/powerpoint/2010/main" val="2385725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B01391-79F8-443A-BBC7-3FCD7DA0E717}"/>
              </a:ext>
            </a:extLst>
          </p:cNvPr>
          <p:cNvSpPr>
            <a:spLocks noGrp="1"/>
          </p:cNvSpPr>
          <p:nvPr>
            <p:ph type="title"/>
          </p:nvPr>
        </p:nvSpPr>
        <p:spPr bwMode="auto">
          <a:xfrm>
            <a:off x="1473693" y="251069"/>
            <a:ext cx="6276513" cy="7692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altLang="en-US" sz="3600" dirty="0">
                <a:solidFill>
                  <a:schemeClr val="bg1"/>
                </a:solidFill>
              </a:rPr>
              <a:t>YEARBOOK BASICS</a:t>
            </a:r>
          </a:p>
        </p:txBody>
      </p:sp>
      <p:pic>
        <p:nvPicPr>
          <p:cNvPr id="6" name="endsheet.jpg">
            <a:extLst>
              <a:ext uri="{FF2B5EF4-FFF2-40B4-BE49-F238E27FC236}">
                <a16:creationId xmlns:a16="http://schemas.microsoft.com/office/drawing/2014/main" id="{CECA3E46-DE4A-4E17-B9E8-978AC2E8731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8901" y="1494272"/>
            <a:ext cx="7209178" cy="476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 name="TextBox 2">
            <a:extLst>
              <a:ext uri="{FF2B5EF4-FFF2-40B4-BE49-F238E27FC236}">
                <a16:creationId xmlns:a16="http://schemas.microsoft.com/office/drawing/2014/main" id="{8DC67A43-90A2-4562-848E-01F7A35B0594}"/>
              </a:ext>
            </a:extLst>
          </p:cNvPr>
          <p:cNvSpPr txBox="1"/>
          <p:nvPr/>
        </p:nvSpPr>
        <p:spPr>
          <a:xfrm>
            <a:off x="439948" y="6334665"/>
            <a:ext cx="452599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cs typeface="Arial"/>
              </a:rPr>
              <a:t>Castle View High School / CO</a:t>
            </a:r>
            <a:endParaRPr lang="en-US" dirty="0"/>
          </a:p>
        </p:txBody>
      </p:sp>
      <p:sp>
        <p:nvSpPr>
          <p:cNvPr id="10" name="Title 1">
            <a:extLst>
              <a:ext uri="{FF2B5EF4-FFF2-40B4-BE49-F238E27FC236}">
                <a16:creationId xmlns:a16="http://schemas.microsoft.com/office/drawing/2014/main" id="{D9923B3D-70C0-43C5-82C7-ACBFA16A887F}"/>
              </a:ext>
            </a:extLst>
          </p:cNvPr>
          <p:cNvSpPr txBox="1">
            <a:spLocks/>
          </p:cNvSpPr>
          <p:nvPr/>
        </p:nvSpPr>
        <p:spPr bwMode="auto">
          <a:xfrm>
            <a:off x="5263562" y="731836"/>
            <a:ext cx="2389557" cy="4307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rgbClr val="191919"/>
                </a:solidFill>
                <a:latin typeface="Arial" panose="020B0604020202020204" pitchFamily="34" charset="0"/>
                <a:ea typeface="+mj-ea"/>
                <a:cs typeface="+mj-cs"/>
              </a:defRPr>
            </a:lvl1pPr>
            <a:lvl2pPr algn="ctr" defTabSz="457200" rtl="0" eaLnBrk="0" fontAlgn="base" hangingPunct="0">
              <a:spcBef>
                <a:spcPct val="0"/>
              </a:spcBef>
              <a:spcAft>
                <a:spcPct val="0"/>
              </a:spcAft>
              <a:defRPr sz="4400">
                <a:solidFill>
                  <a:srgbClr val="191919"/>
                </a:solidFill>
                <a:latin typeface="Myriad Pro Condensed"/>
              </a:defRPr>
            </a:lvl2pPr>
            <a:lvl3pPr algn="ctr" defTabSz="457200" rtl="0" eaLnBrk="0" fontAlgn="base" hangingPunct="0">
              <a:spcBef>
                <a:spcPct val="0"/>
              </a:spcBef>
              <a:spcAft>
                <a:spcPct val="0"/>
              </a:spcAft>
              <a:defRPr sz="4400">
                <a:solidFill>
                  <a:srgbClr val="191919"/>
                </a:solidFill>
                <a:latin typeface="Myriad Pro Condensed"/>
              </a:defRPr>
            </a:lvl3pPr>
            <a:lvl4pPr algn="ctr" defTabSz="457200" rtl="0" eaLnBrk="0" fontAlgn="base" hangingPunct="0">
              <a:spcBef>
                <a:spcPct val="0"/>
              </a:spcBef>
              <a:spcAft>
                <a:spcPct val="0"/>
              </a:spcAft>
              <a:defRPr sz="4400">
                <a:solidFill>
                  <a:srgbClr val="191919"/>
                </a:solidFill>
                <a:latin typeface="Myriad Pro Condensed"/>
              </a:defRPr>
            </a:lvl4pPr>
            <a:lvl5pPr algn="ctr" defTabSz="457200" rtl="0" eaLnBrk="0" fontAlgn="base" hangingPunct="0">
              <a:spcBef>
                <a:spcPct val="0"/>
              </a:spcBef>
              <a:spcAft>
                <a:spcPct val="0"/>
              </a:spcAft>
              <a:defRPr sz="4400">
                <a:solidFill>
                  <a:srgbClr val="191919"/>
                </a:solidFill>
                <a:latin typeface="Myriad Pro Condensed"/>
              </a:defRPr>
            </a:lvl5pPr>
            <a:lvl6pPr marL="457200" algn="ctr" defTabSz="457200" rtl="0" fontAlgn="base">
              <a:spcBef>
                <a:spcPct val="0"/>
              </a:spcBef>
              <a:spcAft>
                <a:spcPct val="0"/>
              </a:spcAft>
              <a:defRPr sz="4400">
                <a:solidFill>
                  <a:srgbClr val="191919"/>
                </a:solidFill>
                <a:latin typeface="Myriad Pro Condensed"/>
              </a:defRPr>
            </a:lvl6pPr>
            <a:lvl7pPr marL="914400" algn="ctr" defTabSz="457200" rtl="0" fontAlgn="base">
              <a:spcBef>
                <a:spcPct val="0"/>
              </a:spcBef>
              <a:spcAft>
                <a:spcPct val="0"/>
              </a:spcAft>
              <a:defRPr sz="4400">
                <a:solidFill>
                  <a:srgbClr val="191919"/>
                </a:solidFill>
                <a:latin typeface="Myriad Pro Condensed"/>
              </a:defRPr>
            </a:lvl7pPr>
            <a:lvl8pPr marL="1371600" algn="ctr" defTabSz="457200" rtl="0" fontAlgn="base">
              <a:spcBef>
                <a:spcPct val="0"/>
              </a:spcBef>
              <a:spcAft>
                <a:spcPct val="0"/>
              </a:spcAft>
              <a:defRPr sz="4400">
                <a:solidFill>
                  <a:srgbClr val="191919"/>
                </a:solidFill>
                <a:latin typeface="Myriad Pro Condensed"/>
              </a:defRPr>
            </a:lvl8pPr>
            <a:lvl9pPr marL="1828800" algn="ctr" defTabSz="457200" rtl="0" fontAlgn="base">
              <a:spcBef>
                <a:spcPct val="0"/>
              </a:spcBef>
              <a:spcAft>
                <a:spcPct val="0"/>
              </a:spcAft>
              <a:defRPr sz="4400">
                <a:solidFill>
                  <a:srgbClr val="191919"/>
                </a:solidFill>
                <a:latin typeface="Myriad Pro Condensed"/>
              </a:defRPr>
            </a:lvl9pPr>
          </a:lstStyle>
          <a:p>
            <a:pPr algn="r"/>
            <a:r>
              <a:rPr lang="en-US" altLang="en-US" sz="2400" b="1" dirty="0">
                <a:solidFill>
                  <a:schemeClr val="bg1"/>
                </a:solidFill>
                <a:latin typeface="Arial"/>
                <a:cs typeface="Arial"/>
              </a:rPr>
              <a:t>Cover</a:t>
            </a:r>
            <a:endParaRPr lang="en-US" dirty="0"/>
          </a:p>
        </p:txBody>
      </p:sp>
      <p:pic>
        <p:nvPicPr>
          <p:cNvPr id="2" name="cover.jpg" descr="A screenshot of a cell phone&#10;&#10;Description generated with very high confidence">
            <a:extLst>
              <a:ext uri="{FF2B5EF4-FFF2-40B4-BE49-F238E27FC236}">
                <a16:creationId xmlns:a16="http://schemas.microsoft.com/office/drawing/2014/main" id="{517EEBFA-C09D-4C7C-8527-F6EBC2CC5E6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4142" y="1501065"/>
            <a:ext cx="7204515" cy="474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953911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B01391-79F8-443A-BBC7-3FCD7DA0E717}"/>
              </a:ext>
            </a:extLst>
          </p:cNvPr>
          <p:cNvSpPr>
            <a:spLocks noGrp="1"/>
          </p:cNvSpPr>
          <p:nvPr>
            <p:ph type="title"/>
          </p:nvPr>
        </p:nvSpPr>
        <p:spPr bwMode="auto">
          <a:xfrm>
            <a:off x="1473693" y="251069"/>
            <a:ext cx="6276513" cy="7692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altLang="en-US" sz="3600" dirty="0">
                <a:solidFill>
                  <a:schemeClr val="bg1"/>
                </a:solidFill>
              </a:rPr>
              <a:t>YEARBOOK BASICS</a:t>
            </a:r>
          </a:p>
        </p:txBody>
      </p:sp>
      <p:sp>
        <p:nvSpPr>
          <p:cNvPr id="3" name="TextBox 2">
            <a:extLst>
              <a:ext uri="{FF2B5EF4-FFF2-40B4-BE49-F238E27FC236}">
                <a16:creationId xmlns:a16="http://schemas.microsoft.com/office/drawing/2014/main" id="{8DC67A43-90A2-4562-848E-01F7A35B0594}"/>
              </a:ext>
            </a:extLst>
          </p:cNvPr>
          <p:cNvSpPr txBox="1"/>
          <p:nvPr/>
        </p:nvSpPr>
        <p:spPr>
          <a:xfrm>
            <a:off x="439948" y="6334665"/>
            <a:ext cx="452599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cs typeface="Arial"/>
              </a:rPr>
              <a:t>Rocklin High School / CA</a:t>
            </a:r>
            <a:endParaRPr lang="en-US" sz="2000" dirty="0">
              <a:cs typeface="Arial"/>
            </a:endParaRPr>
          </a:p>
        </p:txBody>
      </p:sp>
      <p:sp>
        <p:nvSpPr>
          <p:cNvPr id="10" name="Title 1">
            <a:extLst>
              <a:ext uri="{FF2B5EF4-FFF2-40B4-BE49-F238E27FC236}">
                <a16:creationId xmlns:a16="http://schemas.microsoft.com/office/drawing/2014/main" id="{D9923B3D-70C0-43C5-82C7-ACBFA16A887F}"/>
              </a:ext>
            </a:extLst>
          </p:cNvPr>
          <p:cNvSpPr txBox="1">
            <a:spLocks/>
          </p:cNvSpPr>
          <p:nvPr/>
        </p:nvSpPr>
        <p:spPr bwMode="auto">
          <a:xfrm>
            <a:off x="5263562" y="731836"/>
            <a:ext cx="2389557" cy="4307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rgbClr val="191919"/>
                </a:solidFill>
                <a:latin typeface="Arial" panose="020B0604020202020204" pitchFamily="34" charset="0"/>
                <a:ea typeface="+mj-ea"/>
                <a:cs typeface="+mj-cs"/>
              </a:defRPr>
            </a:lvl1pPr>
            <a:lvl2pPr algn="ctr" defTabSz="457200" rtl="0" eaLnBrk="0" fontAlgn="base" hangingPunct="0">
              <a:spcBef>
                <a:spcPct val="0"/>
              </a:spcBef>
              <a:spcAft>
                <a:spcPct val="0"/>
              </a:spcAft>
              <a:defRPr sz="4400">
                <a:solidFill>
                  <a:srgbClr val="191919"/>
                </a:solidFill>
                <a:latin typeface="Myriad Pro Condensed"/>
              </a:defRPr>
            </a:lvl2pPr>
            <a:lvl3pPr algn="ctr" defTabSz="457200" rtl="0" eaLnBrk="0" fontAlgn="base" hangingPunct="0">
              <a:spcBef>
                <a:spcPct val="0"/>
              </a:spcBef>
              <a:spcAft>
                <a:spcPct val="0"/>
              </a:spcAft>
              <a:defRPr sz="4400">
                <a:solidFill>
                  <a:srgbClr val="191919"/>
                </a:solidFill>
                <a:latin typeface="Myriad Pro Condensed"/>
              </a:defRPr>
            </a:lvl3pPr>
            <a:lvl4pPr algn="ctr" defTabSz="457200" rtl="0" eaLnBrk="0" fontAlgn="base" hangingPunct="0">
              <a:spcBef>
                <a:spcPct val="0"/>
              </a:spcBef>
              <a:spcAft>
                <a:spcPct val="0"/>
              </a:spcAft>
              <a:defRPr sz="4400">
                <a:solidFill>
                  <a:srgbClr val="191919"/>
                </a:solidFill>
                <a:latin typeface="Myriad Pro Condensed"/>
              </a:defRPr>
            </a:lvl4pPr>
            <a:lvl5pPr algn="ctr" defTabSz="457200" rtl="0" eaLnBrk="0" fontAlgn="base" hangingPunct="0">
              <a:spcBef>
                <a:spcPct val="0"/>
              </a:spcBef>
              <a:spcAft>
                <a:spcPct val="0"/>
              </a:spcAft>
              <a:defRPr sz="4400">
                <a:solidFill>
                  <a:srgbClr val="191919"/>
                </a:solidFill>
                <a:latin typeface="Myriad Pro Condensed"/>
              </a:defRPr>
            </a:lvl5pPr>
            <a:lvl6pPr marL="457200" algn="ctr" defTabSz="457200" rtl="0" fontAlgn="base">
              <a:spcBef>
                <a:spcPct val="0"/>
              </a:spcBef>
              <a:spcAft>
                <a:spcPct val="0"/>
              </a:spcAft>
              <a:defRPr sz="4400">
                <a:solidFill>
                  <a:srgbClr val="191919"/>
                </a:solidFill>
                <a:latin typeface="Myriad Pro Condensed"/>
              </a:defRPr>
            </a:lvl6pPr>
            <a:lvl7pPr marL="914400" algn="ctr" defTabSz="457200" rtl="0" fontAlgn="base">
              <a:spcBef>
                <a:spcPct val="0"/>
              </a:spcBef>
              <a:spcAft>
                <a:spcPct val="0"/>
              </a:spcAft>
              <a:defRPr sz="4400">
                <a:solidFill>
                  <a:srgbClr val="191919"/>
                </a:solidFill>
                <a:latin typeface="Myriad Pro Condensed"/>
              </a:defRPr>
            </a:lvl7pPr>
            <a:lvl8pPr marL="1371600" algn="ctr" defTabSz="457200" rtl="0" fontAlgn="base">
              <a:spcBef>
                <a:spcPct val="0"/>
              </a:spcBef>
              <a:spcAft>
                <a:spcPct val="0"/>
              </a:spcAft>
              <a:defRPr sz="4400">
                <a:solidFill>
                  <a:srgbClr val="191919"/>
                </a:solidFill>
                <a:latin typeface="Myriad Pro Condensed"/>
              </a:defRPr>
            </a:lvl8pPr>
            <a:lvl9pPr marL="1828800" algn="ctr" defTabSz="457200" rtl="0" fontAlgn="base">
              <a:spcBef>
                <a:spcPct val="0"/>
              </a:spcBef>
              <a:spcAft>
                <a:spcPct val="0"/>
              </a:spcAft>
              <a:defRPr sz="4400">
                <a:solidFill>
                  <a:srgbClr val="191919"/>
                </a:solidFill>
                <a:latin typeface="Myriad Pro Condensed"/>
              </a:defRPr>
            </a:lvl9pPr>
          </a:lstStyle>
          <a:p>
            <a:pPr algn="r"/>
            <a:r>
              <a:rPr lang="en-US" altLang="en-US" sz="2400" b="1" dirty="0" err="1">
                <a:solidFill>
                  <a:schemeClr val="bg1"/>
                </a:solidFill>
                <a:latin typeface="Arial"/>
                <a:cs typeface="Arial"/>
              </a:rPr>
              <a:t>EndSheet</a:t>
            </a:r>
            <a:endParaRPr lang="en-US" dirty="0" err="1">
              <a:solidFill>
                <a:schemeClr val="bg1"/>
              </a:solidFill>
            </a:endParaRPr>
          </a:p>
        </p:txBody>
      </p:sp>
      <p:pic>
        <p:nvPicPr>
          <p:cNvPr id="2" name="Picture 4" descr="A screenshot of a cell phone&#10;&#10;Description generated with high confidence">
            <a:extLst>
              <a:ext uri="{FF2B5EF4-FFF2-40B4-BE49-F238E27FC236}">
                <a16:creationId xmlns:a16="http://schemas.microsoft.com/office/drawing/2014/main" id="{1D036AFB-E833-4144-BB43-52698FC4E8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2875" y="1493218"/>
            <a:ext cx="7214161" cy="4831431"/>
          </a:xfrm>
          <a:prstGeom prst="rect">
            <a:avLst/>
          </a:prstGeom>
        </p:spPr>
      </p:pic>
    </p:spTree>
    <p:extLst>
      <p:ext uri="{BB962C8B-B14F-4D97-AF65-F5344CB8AC3E}">
        <p14:creationId xmlns:p14="http://schemas.microsoft.com/office/powerpoint/2010/main" val="2966548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7730</TotalTime>
  <Words>2390</Words>
  <Application>Microsoft Office PowerPoint</Application>
  <PresentationFormat>On-screen Show (4:3)</PresentationFormat>
  <Paragraphs>313</Paragraphs>
  <Slides>48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Arial Black</vt:lpstr>
      <vt:lpstr>Calibri</vt:lpstr>
      <vt:lpstr>Gill Sans</vt:lpstr>
      <vt:lpstr>Myriad Pro Condensed</vt:lpstr>
      <vt:lpstr>Times New Roman</vt:lpstr>
      <vt:lpstr>Office Theme</vt:lpstr>
      <vt:lpstr>PowerPoint Presentation</vt:lpstr>
      <vt:lpstr>Yearbook Components</vt:lpstr>
      <vt:lpstr>The yearbook is printed in 16-page mini-booklets. </vt:lpstr>
      <vt:lpstr>Multiple 1 - Pages are printed as seen below on one side of the sheet of paper.  Multiple 2 - Pages are printed as seen below on the other side of the sheet of paper.  </vt:lpstr>
      <vt:lpstr>What is a Ladder?  </vt:lpstr>
      <vt:lpstr>More than just a Cover  </vt:lpstr>
      <vt:lpstr>Endsheet  </vt:lpstr>
      <vt:lpstr>YEARBOOK BASICS</vt:lpstr>
      <vt:lpstr>YEARBOOK BASICS</vt:lpstr>
      <vt:lpstr>YEARBOOK BASICS</vt:lpstr>
      <vt:lpstr>Traditional Coverage includes the following sections:  </vt:lpstr>
      <vt:lpstr>SECTIONS OF THE BOOK</vt:lpstr>
      <vt:lpstr>SECTIONS OF THE BOOK</vt:lpstr>
      <vt:lpstr>SECTIONS OF THE BOOK</vt:lpstr>
      <vt:lpstr>SECTIONS OF THE BOOK</vt:lpstr>
      <vt:lpstr>SECTIONS OF THE BOOK</vt:lpstr>
      <vt:lpstr>PowerPoint Presentation</vt:lpstr>
      <vt:lpstr>SECTIONS OF THE BOOK</vt:lpstr>
      <vt:lpstr>SECTIONS OF THE BOOK</vt:lpstr>
      <vt:lpstr>SECTIONS OF THE BOOK</vt:lpstr>
      <vt:lpstr>SECTIONS OF THE BOOK</vt:lpstr>
      <vt:lpstr>THEME</vt:lpstr>
      <vt:lpstr>INCORPORATING YOUR THEME</vt:lpstr>
      <vt:lpstr>INCORPORATING YOUR THEME</vt:lpstr>
      <vt:lpstr>SECTIONS OF THE BOOK</vt:lpstr>
      <vt:lpstr>SECTIONS OF THE BOOK</vt:lpstr>
      <vt:lpstr>Putting it Together</vt:lpstr>
      <vt:lpstr>WRITING ELEMENTS</vt:lpstr>
      <vt:lpstr>PowerPoint Presentation</vt:lpstr>
      <vt:lpstr>WRITING ELEMENTS</vt:lpstr>
      <vt:lpstr>CAPTION</vt:lpstr>
      <vt:lpstr>WRITING ELEMENTS</vt:lpstr>
      <vt:lpstr>PowerPoint Presentation</vt:lpstr>
      <vt:lpstr>DESIGN TERMS</vt:lpstr>
      <vt:lpstr>DESIGN TERMS</vt:lpstr>
      <vt:lpstr>PowerPoint Presentation</vt:lpstr>
      <vt:lpstr>DESIGN ELEMENTS</vt:lpstr>
      <vt:lpstr>DESIGN ELEMENTS</vt:lpstr>
      <vt:lpstr>DESIGN ELEMENTS</vt:lpstr>
      <vt:lpstr>PHOTO TERMS</vt:lpstr>
      <vt:lpstr>DESIGN ELEMENTS</vt:lpstr>
      <vt:lpstr>PowerPoint Presentation</vt:lpstr>
      <vt:lpstr>Your Printing Partner</vt:lpstr>
      <vt:lpstr>What is Jostens?</vt:lpstr>
      <vt:lpstr>Jostens Terms</vt:lpstr>
      <vt:lpstr>PowerPoint Presentation</vt:lpstr>
      <vt:lpstr>PowerPoint Presentation</vt:lpstr>
      <vt:lpstr>PowerPoint Presentation</vt:lpstr>
    </vt:vector>
  </TitlesOfParts>
  <Company>Jostens/Koobraey Productions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Bellomo</dc:creator>
  <cp:lastModifiedBy>Dana Weiss</cp:lastModifiedBy>
  <cp:revision>993</cp:revision>
  <dcterms:created xsi:type="dcterms:W3CDTF">2011-04-25T22:24:29Z</dcterms:created>
  <dcterms:modified xsi:type="dcterms:W3CDTF">2020-06-12T19:00:32Z</dcterms:modified>
</cp:coreProperties>
</file>