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4"/>
  </p:sldMasterIdLst>
  <p:notesMasterIdLst>
    <p:notesMasterId r:id="rId17"/>
  </p:notesMasterIdLst>
  <p:sldIdLst>
    <p:sldId id="256" r:id="rId5"/>
    <p:sldId id="267" r:id="rId6"/>
    <p:sldId id="349" r:id="rId7"/>
    <p:sldId id="351" r:id="rId8"/>
    <p:sldId id="368" r:id="rId9"/>
    <p:sldId id="355" r:id="rId10"/>
    <p:sldId id="369" r:id="rId11"/>
    <p:sldId id="359" r:id="rId12"/>
    <p:sldId id="361" r:id="rId13"/>
    <p:sldId id="363" r:id="rId14"/>
    <p:sldId id="365" r:id="rId15"/>
    <p:sldId id="367" r:id="rId16"/>
  </p:sldIdLst>
  <p:sldSz cx="9144000" cy="5143500" type="screen16x9"/>
  <p:notesSz cx="6858000" cy="9144000"/>
  <p:embeddedFontLst>
    <p:embeddedFont>
      <p:font typeface="Helvetica Neue Light" panose="020B0604020202020204" charset="0"/>
      <p:regular r:id="rId18"/>
      <p:bold r:id="rId19"/>
      <p:italic r:id="rId20"/>
      <p:boldItalic r:id="rId21"/>
    </p:embeddedFont>
    <p:embeddedFont>
      <p:font typeface="Lato" panose="020B0604020202020204" charset="0"/>
      <p:regular r:id="rId22"/>
      <p:bold r:id="rId23"/>
      <p:italic r:id="rId24"/>
      <p:boldItalic r:id="rId25"/>
    </p:embeddedFont>
    <p:embeddedFont>
      <p:font typeface="Raleway" panose="020B0604020202020204" charset="0"/>
      <p:regular r:id="rId26"/>
      <p:bold r:id="rId27"/>
      <p:italic r:id="rId28"/>
      <p:boldItalic r:id="rId29"/>
    </p:embeddedFont>
    <p:embeddedFont>
      <p:font typeface="Raleway Light" panose="020B0604020202020204" charset="0"/>
      <p:regular r:id="rId30"/>
      <p:italic r:id="rId31"/>
    </p:embeddedFont>
    <p:embeddedFont>
      <p:font typeface="Raleway Thin" panose="020B060402020202020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eli, Lindsey" initials="ML" lastIdx="1" clrIdx="0">
    <p:extLst>
      <p:ext uri="{19B8F6BF-5375-455C-9EA6-DF929625EA0E}">
        <p15:presenceInfo xmlns:p15="http://schemas.microsoft.com/office/powerpoint/2012/main" userId="S::micelil@jostens.com::b2e9bd1a-bd47-4f99-933d-a83291912e0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147BE1-6184-4094-B005-69B6DEB33432}" v="7" dt="2021-10-26T16:58:57.9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autoAdjust="0"/>
  </p:normalViewPr>
  <p:slideViewPr>
    <p:cSldViewPr snapToGrid="0">
      <p:cViewPr varScale="1">
        <p:scale>
          <a:sx n="107" d="100"/>
          <a:sy n="107" d="100"/>
        </p:scale>
        <p:origin x="754" y="62"/>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font" Target="fonts/font9.fntdata"/><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4.fntdata"/><Relationship Id="rId34" Type="http://schemas.openxmlformats.org/officeDocument/2006/relationships/font" Target="fonts/font17.fntdata"/><Relationship Id="rId42"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3.fntdata"/><Relationship Id="rId29" Type="http://schemas.openxmlformats.org/officeDocument/2006/relationships/font" Target="fonts/font12.fntdata"/><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font" Target="fonts/font18.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eli, Lindsey" userId="b2e9bd1a-bd47-4f99-933d-a83291912e0d" providerId="ADAL" clId="{25522368-3E6D-4F75-A828-4BD4FEE180AD}"/>
    <pc:docChg chg="modSld sldOrd">
      <pc:chgData name="Miceli, Lindsey" userId="b2e9bd1a-bd47-4f99-933d-a83291912e0d" providerId="ADAL" clId="{25522368-3E6D-4F75-A828-4BD4FEE180AD}" dt="2021-07-13T16:31:48.984" v="7"/>
      <pc:docMkLst>
        <pc:docMk/>
      </pc:docMkLst>
      <pc:sldChg chg="ord">
        <pc:chgData name="Miceli, Lindsey" userId="b2e9bd1a-bd47-4f99-933d-a83291912e0d" providerId="ADAL" clId="{25522368-3E6D-4F75-A828-4BD4FEE180AD}" dt="2021-07-13T16:31:45.884" v="6"/>
        <pc:sldMkLst>
          <pc:docMk/>
          <pc:sldMk cId="2391726330" sldId="262"/>
        </pc:sldMkLst>
      </pc:sldChg>
      <pc:sldChg chg="ord">
        <pc:chgData name="Miceli, Lindsey" userId="b2e9bd1a-bd47-4f99-933d-a83291912e0d" providerId="ADAL" clId="{25522368-3E6D-4F75-A828-4BD4FEE180AD}" dt="2021-07-13T16:31:29.811" v="1"/>
        <pc:sldMkLst>
          <pc:docMk/>
          <pc:sldMk cId="3069048951" sldId="264"/>
        </pc:sldMkLst>
      </pc:sldChg>
      <pc:sldChg chg="ord">
        <pc:chgData name="Miceli, Lindsey" userId="b2e9bd1a-bd47-4f99-933d-a83291912e0d" providerId="ADAL" clId="{25522368-3E6D-4F75-A828-4BD4FEE180AD}" dt="2021-07-13T16:31:27.622" v="0"/>
        <pc:sldMkLst>
          <pc:docMk/>
          <pc:sldMk cId="3521055666" sldId="266"/>
        </pc:sldMkLst>
      </pc:sldChg>
      <pc:sldChg chg="ord">
        <pc:chgData name="Miceli, Lindsey" userId="b2e9bd1a-bd47-4f99-933d-a83291912e0d" providerId="ADAL" clId="{25522368-3E6D-4F75-A828-4BD4FEE180AD}" dt="2021-07-13T16:31:33.409" v="2"/>
        <pc:sldMkLst>
          <pc:docMk/>
          <pc:sldMk cId="2535118998" sldId="269"/>
        </pc:sldMkLst>
      </pc:sldChg>
      <pc:sldChg chg="ord">
        <pc:chgData name="Miceli, Lindsey" userId="b2e9bd1a-bd47-4f99-933d-a83291912e0d" providerId="ADAL" clId="{25522368-3E6D-4F75-A828-4BD4FEE180AD}" dt="2021-07-13T16:31:48.984" v="7"/>
        <pc:sldMkLst>
          <pc:docMk/>
          <pc:sldMk cId="2083163645" sldId="273"/>
        </pc:sldMkLst>
      </pc:sldChg>
      <pc:sldChg chg="ord">
        <pc:chgData name="Miceli, Lindsey" userId="b2e9bd1a-bd47-4f99-933d-a83291912e0d" providerId="ADAL" clId="{25522368-3E6D-4F75-A828-4BD4FEE180AD}" dt="2021-07-13T16:31:41.912" v="5"/>
        <pc:sldMkLst>
          <pc:docMk/>
          <pc:sldMk cId="1320680284" sldId="277"/>
        </pc:sldMkLst>
      </pc:sldChg>
      <pc:sldChg chg="ord">
        <pc:chgData name="Miceli, Lindsey" userId="b2e9bd1a-bd47-4f99-933d-a83291912e0d" providerId="ADAL" clId="{25522368-3E6D-4F75-A828-4BD4FEE180AD}" dt="2021-07-13T16:31:36.041" v="3"/>
        <pc:sldMkLst>
          <pc:docMk/>
          <pc:sldMk cId="124401983" sldId="281"/>
        </pc:sldMkLst>
      </pc:sldChg>
      <pc:sldChg chg="ord">
        <pc:chgData name="Miceli, Lindsey" userId="b2e9bd1a-bd47-4f99-933d-a83291912e0d" providerId="ADAL" clId="{25522368-3E6D-4F75-A828-4BD4FEE180AD}" dt="2021-07-13T16:31:39.375" v="4"/>
        <pc:sldMkLst>
          <pc:docMk/>
          <pc:sldMk cId="1922897983" sldId="365"/>
        </pc:sldMkLst>
      </pc:sldChg>
    </pc:docChg>
  </pc:docChgLst>
  <pc:docChgLst>
    <pc:chgData name="Miceli, Lindsey" userId="b2e9bd1a-bd47-4f99-933d-a83291912e0d" providerId="ADAL" clId="{9D147BE1-6184-4094-B005-69B6DEB33432}"/>
    <pc:docChg chg="custSel addSld delSld modSld delMainMaster">
      <pc:chgData name="Miceli, Lindsey" userId="b2e9bd1a-bd47-4f99-933d-a83291912e0d" providerId="ADAL" clId="{9D147BE1-6184-4094-B005-69B6DEB33432}" dt="2021-10-26T16:54:09.804" v="23" actId="47"/>
      <pc:docMkLst>
        <pc:docMk/>
      </pc:docMkLst>
      <pc:sldChg chg="del">
        <pc:chgData name="Miceli, Lindsey" userId="b2e9bd1a-bd47-4f99-933d-a83291912e0d" providerId="ADAL" clId="{9D147BE1-6184-4094-B005-69B6DEB33432}" dt="2021-10-07T16:30:03.790" v="8" actId="47"/>
        <pc:sldMkLst>
          <pc:docMk/>
          <pc:sldMk cId="2391726330" sldId="262"/>
        </pc:sldMkLst>
      </pc:sldChg>
      <pc:sldChg chg="del">
        <pc:chgData name="Miceli, Lindsey" userId="b2e9bd1a-bd47-4f99-933d-a83291912e0d" providerId="ADAL" clId="{9D147BE1-6184-4094-B005-69B6DEB33432}" dt="2021-10-07T16:30:03.790" v="8" actId="47"/>
        <pc:sldMkLst>
          <pc:docMk/>
          <pc:sldMk cId="3069048951" sldId="264"/>
        </pc:sldMkLst>
      </pc:sldChg>
      <pc:sldChg chg="addSp delSp modSp del mod">
        <pc:chgData name="Miceli, Lindsey" userId="b2e9bd1a-bd47-4f99-933d-a83291912e0d" providerId="ADAL" clId="{9D147BE1-6184-4094-B005-69B6DEB33432}" dt="2021-10-07T16:30:03.790" v="8" actId="47"/>
        <pc:sldMkLst>
          <pc:docMk/>
          <pc:sldMk cId="3521055666" sldId="266"/>
        </pc:sldMkLst>
        <pc:picChg chg="add mod ord modCrop">
          <ac:chgData name="Miceli, Lindsey" userId="b2e9bd1a-bd47-4f99-933d-a83291912e0d" providerId="ADAL" clId="{9D147BE1-6184-4094-B005-69B6DEB33432}" dt="2021-10-06T17:07:52.509" v="6" actId="167"/>
          <ac:picMkLst>
            <pc:docMk/>
            <pc:sldMk cId="3521055666" sldId="266"/>
            <ac:picMk id="3" creationId="{17C98428-02D0-48EE-9702-6CC3BCFE3592}"/>
          </ac:picMkLst>
        </pc:picChg>
        <pc:picChg chg="del ord">
          <ac:chgData name="Miceli, Lindsey" userId="b2e9bd1a-bd47-4f99-933d-a83291912e0d" providerId="ADAL" clId="{9D147BE1-6184-4094-B005-69B6DEB33432}" dt="2021-10-06T17:07:54.657" v="7" actId="478"/>
          <ac:picMkLst>
            <pc:docMk/>
            <pc:sldMk cId="3521055666" sldId="266"/>
            <ac:picMk id="4" creationId="{28B9AF32-6892-4BA4-9157-44CB2464150C}"/>
          </ac:picMkLst>
        </pc:picChg>
      </pc:sldChg>
      <pc:sldChg chg="del">
        <pc:chgData name="Miceli, Lindsey" userId="b2e9bd1a-bd47-4f99-933d-a83291912e0d" providerId="ADAL" clId="{9D147BE1-6184-4094-B005-69B6DEB33432}" dt="2021-10-07T16:30:03.790" v="8" actId="47"/>
        <pc:sldMkLst>
          <pc:docMk/>
          <pc:sldMk cId="2535118998" sldId="269"/>
        </pc:sldMkLst>
      </pc:sldChg>
      <pc:sldChg chg="del">
        <pc:chgData name="Miceli, Lindsey" userId="b2e9bd1a-bd47-4f99-933d-a83291912e0d" providerId="ADAL" clId="{9D147BE1-6184-4094-B005-69B6DEB33432}" dt="2021-10-07T16:30:03.790" v="8" actId="47"/>
        <pc:sldMkLst>
          <pc:docMk/>
          <pc:sldMk cId="966202696" sldId="272"/>
        </pc:sldMkLst>
      </pc:sldChg>
      <pc:sldChg chg="del">
        <pc:chgData name="Miceli, Lindsey" userId="b2e9bd1a-bd47-4f99-933d-a83291912e0d" providerId="ADAL" clId="{9D147BE1-6184-4094-B005-69B6DEB33432}" dt="2021-10-07T16:30:03.790" v="8" actId="47"/>
        <pc:sldMkLst>
          <pc:docMk/>
          <pc:sldMk cId="2083163645" sldId="273"/>
        </pc:sldMkLst>
      </pc:sldChg>
      <pc:sldChg chg="del">
        <pc:chgData name="Miceli, Lindsey" userId="b2e9bd1a-bd47-4f99-933d-a83291912e0d" providerId="ADAL" clId="{9D147BE1-6184-4094-B005-69B6DEB33432}" dt="2021-10-07T16:30:03.790" v="8" actId="47"/>
        <pc:sldMkLst>
          <pc:docMk/>
          <pc:sldMk cId="3803344354" sldId="275"/>
        </pc:sldMkLst>
      </pc:sldChg>
      <pc:sldChg chg="del">
        <pc:chgData name="Miceli, Lindsey" userId="b2e9bd1a-bd47-4f99-933d-a83291912e0d" providerId="ADAL" clId="{9D147BE1-6184-4094-B005-69B6DEB33432}" dt="2021-10-07T16:30:03.790" v="8" actId="47"/>
        <pc:sldMkLst>
          <pc:docMk/>
          <pc:sldMk cId="1320680284" sldId="277"/>
        </pc:sldMkLst>
      </pc:sldChg>
      <pc:sldChg chg="del">
        <pc:chgData name="Miceli, Lindsey" userId="b2e9bd1a-bd47-4f99-933d-a83291912e0d" providerId="ADAL" clId="{9D147BE1-6184-4094-B005-69B6DEB33432}" dt="2021-10-07T16:30:03.790" v="8" actId="47"/>
        <pc:sldMkLst>
          <pc:docMk/>
          <pc:sldMk cId="124401983" sldId="281"/>
        </pc:sldMkLst>
      </pc:sldChg>
      <pc:sldChg chg="add del">
        <pc:chgData name="Miceli, Lindsey" userId="b2e9bd1a-bd47-4f99-933d-a83291912e0d" providerId="ADAL" clId="{9D147BE1-6184-4094-B005-69B6DEB33432}" dt="2021-10-07T16:30:10.602" v="10" actId="47"/>
        <pc:sldMkLst>
          <pc:docMk/>
          <pc:sldMk cId="1362609210" sldId="348"/>
        </pc:sldMkLst>
      </pc:sldChg>
      <pc:sldChg chg="add">
        <pc:chgData name="Miceli, Lindsey" userId="b2e9bd1a-bd47-4f99-933d-a83291912e0d" providerId="ADAL" clId="{9D147BE1-6184-4094-B005-69B6DEB33432}" dt="2021-10-07T16:30:05.746" v="9"/>
        <pc:sldMkLst>
          <pc:docMk/>
          <pc:sldMk cId="1060956021" sldId="349"/>
        </pc:sldMkLst>
      </pc:sldChg>
      <pc:sldChg chg="add del">
        <pc:chgData name="Miceli, Lindsey" userId="b2e9bd1a-bd47-4f99-933d-a83291912e0d" providerId="ADAL" clId="{9D147BE1-6184-4094-B005-69B6DEB33432}" dt="2021-10-07T16:30:11.489" v="11" actId="47"/>
        <pc:sldMkLst>
          <pc:docMk/>
          <pc:sldMk cId="1624020968" sldId="350"/>
        </pc:sldMkLst>
      </pc:sldChg>
      <pc:sldChg chg="add">
        <pc:chgData name="Miceli, Lindsey" userId="b2e9bd1a-bd47-4f99-933d-a83291912e0d" providerId="ADAL" clId="{9D147BE1-6184-4094-B005-69B6DEB33432}" dt="2021-10-07T16:30:05.746" v="9"/>
        <pc:sldMkLst>
          <pc:docMk/>
          <pc:sldMk cId="2965546277" sldId="351"/>
        </pc:sldMkLst>
      </pc:sldChg>
      <pc:sldChg chg="add del">
        <pc:chgData name="Miceli, Lindsey" userId="b2e9bd1a-bd47-4f99-933d-a83291912e0d" providerId="ADAL" clId="{9D147BE1-6184-4094-B005-69B6DEB33432}" dt="2021-10-07T16:30:12.408" v="12" actId="47"/>
        <pc:sldMkLst>
          <pc:docMk/>
          <pc:sldMk cId="2302999556" sldId="352"/>
        </pc:sldMkLst>
      </pc:sldChg>
      <pc:sldChg chg="add del">
        <pc:chgData name="Miceli, Lindsey" userId="b2e9bd1a-bd47-4f99-933d-a83291912e0d" providerId="ADAL" clId="{9D147BE1-6184-4094-B005-69B6DEB33432}" dt="2021-10-26T16:52:33.598" v="21" actId="47"/>
        <pc:sldMkLst>
          <pc:docMk/>
          <pc:sldMk cId="485328873" sldId="353"/>
        </pc:sldMkLst>
      </pc:sldChg>
      <pc:sldChg chg="add del">
        <pc:chgData name="Miceli, Lindsey" userId="b2e9bd1a-bd47-4f99-933d-a83291912e0d" providerId="ADAL" clId="{9D147BE1-6184-4094-B005-69B6DEB33432}" dt="2021-10-07T16:30:13.514" v="13" actId="47"/>
        <pc:sldMkLst>
          <pc:docMk/>
          <pc:sldMk cId="3036963813" sldId="354"/>
        </pc:sldMkLst>
      </pc:sldChg>
      <pc:sldChg chg="add">
        <pc:chgData name="Miceli, Lindsey" userId="b2e9bd1a-bd47-4f99-933d-a83291912e0d" providerId="ADAL" clId="{9D147BE1-6184-4094-B005-69B6DEB33432}" dt="2021-10-07T16:30:05.746" v="9"/>
        <pc:sldMkLst>
          <pc:docMk/>
          <pc:sldMk cId="643898650" sldId="355"/>
        </pc:sldMkLst>
      </pc:sldChg>
      <pc:sldChg chg="add del">
        <pc:chgData name="Miceli, Lindsey" userId="b2e9bd1a-bd47-4f99-933d-a83291912e0d" providerId="ADAL" clId="{9D147BE1-6184-4094-B005-69B6DEB33432}" dt="2021-10-07T16:30:14.327" v="14" actId="47"/>
        <pc:sldMkLst>
          <pc:docMk/>
          <pc:sldMk cId="3287254503" sldId="356"/>
        </pc:sldMkLst>
      </pc:sldChg>
      <pc:sldChg chg="add del">
        <pc:chgData name="Miceli, Lindsey" userId="b2e9bd1a-bd47-4f99-933d-a83291912e0d" providerId="ADAL" clId="{9D147BE1-6184-4094-B005-69B6DEB33432}" dt="2021-10-26T16:54:09.804" v="23" actId="47"/>
        <pc:sldMkLst>
          <pc:docMk/>
          <pc:sldMk cId="1336732430" sldId="357"/>
        </pc:sldMkLst>
      </pc:sldChg>
      <pc:sldChg chg="add del">
        <pc:chgData name="Miceli, Lindsey" userId="b2e9bd1a-bd47-4f99-933d-a83291912e0d" providerId="ADAL" clId="{9D147BE1-6184-4094-B005-69B6DEB33432}" dt="2021-10-07T16:30:15.149" v="15" actId="47"/>
        <pc:sldMkLst>
          <pc:docMk/>
          <pc:sldMk cId="746818126" sldId="358"/>
        </pc:sldMkLst>
      </pc:sldChg>
      <pc:sldChg chg="add">
        <pc:chgData name="Miceli, Lindsey" userId="b2e9bd1a-bd47-4f99-933d-a83291912e0d" providerId="ADAL" clId="{9D147BE1-6184-4094-B005-69B6DEB33432}" dt="2021-10-07T16:30:05.746" v="9"/>
        <pc:sldMkLst>
          <pc:docMk/>
          <pc:sldMk cId="1625852494" sldId="359"/>
        </pc:sldMkLst>
      </pc:sldChg>
      <pc:sldChg chg="add del">
        <pc:chgData name="Miceli, Lindsey" userId="b2e9bd1a-bd47-4f99-933d-a83291912e0d" providerId="ADAL" clId="{9D147BE1-6184-4094-B005-69B6DEB33432}" dt="2021-10-07T16:30:15.990" v="16" actId="47"/>
        <pc:sldMkLst>
          <pc:docMk/>
          <pc:sldMk cId="3774706118" sldId="360"/>
        </pc:sldMkLst>
      </pc:sldChg>
      <pc:sldChg chg="add">
        <pc:chgData name="Miceli, Lindsey" userId="b2e9bd1a-bd47-4f99-933d-a83291912e0d" providerId="ADAL" clId="{9D147BE1-6184-4094-B005-69B6DEB33432}" dt="2021-10-07T16:30:05.746" v="9"/>
        <pc:sldMkLst>
          <pc:docMk/>
          <pc:sldMk cId="2899135407" sldId="361"/>
        </pc:sldMkLst>
      </pc:sldChg>
      <pc:sldChg chg="add del">
        <pc:chgData name="Miceli, Lindsey" userId="b2e9bd1a-bd47-4f99-933d-a83291912e0d" providerId="ADAL" clId="{9D147BE1-6184-4094-B005-69B6DEB33432}" dt="2021-10-07T16:30:16.895" v="17" actId="47"/>
        <pc:sldMkLst>
          <pc:docMk/>
          <pc:sldMk cId="4226948963" sldId="362"/>
        </pc:sldMkLst>
      </pc:sldChg>
      <pc:sldChg chg="add">
        <pc:chgData name="Miceli, Lindsey" userId="b2e9bd1a-bd47-4f99-933d-a83291912e0d" providerId="ADAL" clId="{9D147BE1-6184-4094-B005-69B6DEB33432}" dt="2021-10-07T16:30:05.746" v="9"/>
        <pc:sldMkLst>
          <pc:docMk/>
          <pc:sldMk cId="1601375825" sldId="363"/>
        </pc:sldMkLst>
      </pc:sldChg>
      <pc:sldChg chg="add del">
        <pc:chgData name="Miceli, Lindsey" userId="b2e9bd1a-bd47-4f99-933d-a83291912e0d" providerId="ADAL" clId="{9D147BE1-6184-4094-B005-69B6DEB33432}" dt="2021-10-07T16:30:18.401" v="18" actId="47"/>
        <pc:sldMkLst>
          <pc:docMk/>
          <pc:sldMk cId="2927050330" sldId="364"/>
        </pc:sldMkLst>
      </pc:sldChg>
      <pc:sldChg chg="add del">
        <pc:chgData name="Miceli, Lindsey" userId="b2e9bd1a-bd47-4f99-933d-a83291912e0d" providerId="ADAL" clId="{9D147BE1-6184-4094-B005-69B6DEB33432}" dt="2021-10-07T16:30:05.746" v="9"/>
        <pc:sldMkLst>
          <pc:docMk/>
          <pc:sldMk cId="1922897983" sldId="365"/>
        </pc:sldMkLst>
      </pc:sldChg>
      <pc:sldChg chg="add del">
        <pc:chgData name="Miceli, Lindsey" userId="b2e9bd1a-bd47-4f99-933d-a83291912e0d" providerId="ADAL" clId="{9D147BE1-6184-4094-B005-69B6DEB33432}" dt="2021-10-07T16:30:19.213" v="19" actId="47"/>
        <pc:sldMkLst>
          <pc:docMk/>
          <pc:sldMk cId="3106319067" sldId="366"/>
        </pc:sldMkLst>
      </pc:sldChg>
      <pc:sldChg chg="add">
        <pc:chgData name="Miceli, Lindsey" userId="b2e9bd1a-bd47-4f99-933d-a83291912e0d" providerId="ADAL" clId="{9D147BE1-6184-4094-B005-69B6DEB33432}" dt="2021-10-07T16:30:05.746" v="9"/>
        <pc:sldMkLst>
          <pc:docMk/>
          <pc:sldMk cId="3066393218" sldId="367"/>
        </pc:sldMkLst>
      </pc:sldChg>
      <pc:sldChg chg="add">
        <pc:chgData name="Miceli, Lindsey" userId="b2e9bd1a-bd47-4f99-933d-a83291912e0d" providerId="ADAL" clId="{9D147BE1-6184-4094-B005-69B6DEB33432}" dt="2021-10-26T16:52:31.849" v="20"/>
        <pc:sldMkLst>
          <pc:docMk/>
          <pc:sldMk cId="1179534285" sldId="368"/>
        </pc:sldMkLst>
      </pc:sldChg>
      <pc:sldChg chg="add">
        <pc:chgData name="Miceli, Lindsey" userId="b2e9bd1a-bd47-4f99-933d-a83291912e0d" providerId="ADAL" clId="{9D147BE1-6184-4094-B005-69B6DEB33432}" dt="2021-10-26T16:54:07.239" v="22"/>
        <pc:sldMkLst>
          <pc:docMk/>
          <pc:sldMk cId="3847001673" sldId="369"/>
        </pc:sldMkLst>
      </pc:sldChg>
      <pc:sldMasterChg chg="del delSldLayout">
        <pc:chgData name="Miceli, Lindsey" userId="b2e9bd1a-bd47-4f99-933d-a83291912e0d" providerId="ADAL" clId="{9D147BE1-6184-4094-B005-69B6DEB33432}" dt="2021-10-07T16:30:03.790" v="8" actId="47"/>
        <pc:sldMasterMkLst>
          <pc:docMk/>
          <pc:sldMasterMk cId="0" sldId="2147483681"/>
        </pc:sldMasterMkLst>
        <pc:sldLayoutChg chg="del">
          <pc:chgData name="Miceli, Lindsey" userId="b2e9bd1a-bd47-4f99-933d-a83291912e0d" providerId="ADAL" clId="{9D147BE1-6184-4094-B005-69B6DEB33432}" dt="2021-10-07T16:30:03.790" v="8" actId="47"/>
          <pc:sldLayoutMkLst>
            <pc:docMk/>
            <pc:sldMasterMk cId="0" sldId="2147483681"/>
            <pc:sldLayoutMk cId="0" sldId="2147483664"/>
          </pc:sldLayoutMkLst>
        </pc:sldLayoutChg>
        <pc:sldLayoutChg chg="del">
          <pc:chgData name="Miceli, Lindsey" userId="b2e9bd1a-bd47-4f99-933d-a83291912e0d" providerId="ADAL" clId="{9D147BE1-6184-4094-B005-69B6DEB33432}" dt="2021-10-07T16:30:03.790" v="8" actId="47"/>
          <pc:sldLayoutMkLst>
            <pc:docMk/>
            <pc:sldMasterMk cId="0" sldId="2147483681"/>
            <pc:sldLayoutMk cId="0" sldId="2147483665"/>
          </pc:sldLayoutMkLst>
        </pc:sldLayoutChg>
        <pc:sldLayoutChg chg="del">
          <pc:chgData name="Miceli, Lindsey" userId="b2e9bd1a-bd47-4f99-933d-a83291912e0d" providerId="ADAL" clId="{9D147BE1-6184-4094-B005-69B6DEB33432}" dt="2021-10-07T16:30:03.790" v="8" actId="47"/>
          <pc:sldLayoutMkLst>
            <pc:docMk/>
            <pc:sldMasterMk cId="0" sldId="2147483681"/>
            <pc:sldLayoutMk cId="0" sldId="2147483666"/>
          </pc:sldLayoutMkLst>
        </pc:sldLayoutChg>
        <pc:sldLayoutChg chg="del">
          <pc:chgData name="Miceli, Lindsey" userId="b2e9bd1a-bd47-4f99-933d-a83291912e0d" providerId="ADAL" clId="{9D147BE1-6184-4094-B005-69B6DEB33432}" dt="2021-10-07T16:30:03.790" v="8" actId="47"/>
          <pc:sldLayoutMkLst>
            <pc:docMk/>
            <pc:sldMasterMk cId="0" sldId="2147483681"/>
            <pc:sldLayoutMk cId="0" sldId="2147483667"/>
          </pc:sldLayoutMkLst>
        </pc:sldLayoutChg>
        <pc:sldLayoutChg chg="del">
          <pc:chgData name="Miceli, Lindsey" userId="b2e9bd1a-bd47-4f99-933d-a83291912e0d" providerId="ADAL" clId="{9D147BE1-6184-4094-B005-69B6DEB33432}" dt="2021-10-07T16:30:03.790" v="8" actId="47"/>
          <pc:sldLayoutMkLst>
            <pc:docMk/>
            <pc:sldMasterMk cId="0" sldId="2147483681"/>
            <pc:sldLayoutMk cId="0" sldId="2147483668"/>
          </pc:sldLayoutMkLst>
        </pc:sldLayoutChg>
        <pc:sldLayoutChg chg="del">
          <pc:chgData name="Miceli, Lindsey" userId="b2e9bd1a-bd47-4f99-933d-a83291912e0d" providerId="ADAL" clId="{9D147BE1-6184-4094-B005-69B6DEB33432}" dt="2021-10-07T16:30:03.790" v="8" actId="47"/>
          <pc:sldLayoutMkLst>
            <pc:docMk/>
            <pc:sldMasterMk cId="0" sldId="2147483681"/>
            <pc:sldLayoutMk cId="0" sldId="2147483669"/>
          </pc:sldLayoutMkLst>
        </pc:sldLayoutChg>
        <pc:sldLayoutChg chg="del">
          <pc:chgData name="Miceli, Lindsey" userId="b2e9bd1a-bd47-4f99-933d-a83291912e0d" providerId="ADAL" clId="{9D147BE1-6184-4094-B005-69B6DEB33432}" dt="2021-10-07T16:30:03.790" v="8" actId="47"/>
          <pc:sldLayoutMkLst>
            <pc:docMk/>
            <pc:sldMasterMk cId="0" sldId="2147483681"/>
            <pc:sldLayoutMk cId="0" sldId="2147483670"/>
          </pc:sldLayoutMkLst>
        </pc:sldLayoutChg>
        <pc:sldLayoutChg chg="del">
          <pc:chgData name="Miceli, Lindsey" userId="b2e9bd1a-bd47-4f99-933d-a83291912e0d" providerId="ADAL" clId="{9D147BE1-6184-4094-B005-69B6DEB33432}" dt="2021-10-07T16:30:03.790" v="8" actId="47"/>
          <pc:sldLayoutMkLst>
            <pc:docMk/>
            <pc:sldMasterMk cId="0" sldId="2147483681"/>
            <pc:sldLayoutMk cId="0" sldId="2147483671"/>
          </pc:sldLayoutMkLst>
        </pc:sldLayoutChg>
        <pc:sldLayoutChg chg="del">
          <pc:chgData name="Miceli, Lindsey" userId="b2e9bd1a-bd47-4f99-933d-a83291912e0d" providerId="ADAL" clId="{9D147BE1-6184-4094-B005-69B6DEB33432}" dt="2021-10-07T16:30:03.790" v="8" actId="47"/>
          <pc:sldLayoutMkLst>
            <pc:docMk/>
            <pc:sldMasterMk cId="0" sldId="2147483681"/>
            <pc:sldLayoutMk cId="0" sldId="2147483672"/>
          </pc:sldLayoutMkLst>
        </pc:sldLayoutChg>
        <pc:sldLayoutChg chg="del">
          <pc:chgData name="Miceli, Lindsey" userId="b2e9bd1a-bd47-4f99-933d-a83291912e0d" providerId="ADAL" clId="{9D147BE1-6184-4094-B005-69B6DEB33432}" dt="2021-10-07T16:30:03.790" v="8" actId="47"/>
          <pc:sldLayoutMkLst>
            <pc:docMk/>
            <pc:sldMasterMk cId="0" sldId="2147483681"/>
            <pc:sldLayoutMk cId="0" sldId="2147483673"/>
          </pc:sldLayoutMkLst>
        </pc:sldLayoutChg>
        <pc:sldLayoutChg chg="del">
          <pc:chgData name="Miceli, Lindsey" userId="b2e9bd1a-bd47-4f99-933d-a83291912e0d" providerId="ADAL" clId="{9D147BE1-6184-4094-B005-69B6DEB33432}" dt="2021-10-07T16:30:03.790" v="8" actId="47"/>
          <pc:sldLayoutMkLst>
            <pc:docMk/>
            <pc:sldMasterMk cId="0" sldId="2147483681"/>
            <pc:sldLayoutMk cId="0" sldId="2147483674"/>
          </pc:sldLayoutMkLst>
        </pc:sldLayoutChg>
        <pc:sldLayoutChg chg="del">
          <pc:chgData name="Miceli, Lindsey" userId="b2e9bd1a-bd47-4f99-933d-a83291912e0d" providerId="ADAL" clId="{9D147BE1-6184-4094-B005-69B6DEB33432}" dt="2021-10-07T16:30:03.790" v="8" actId="47"/>
          <pc:sldLayoutMkLst>
            <pc:docMk/>
            <pc:sldMasterMk cId="0" sldId="2147483681"/>
            <pc:sldLayoutMk cId="0" sldId="2147483675"/>
          </pc:sldLayoutMkLst>
        </pc:sldLayoutChg>
        <pc:sldLayoutChg chg="del">
          <pc:chgData name="Miceli, Lindsey" userId="b2e9bd1a-bd47-4f99-933d-a83291912e0d" providerId="ADAL" clId="{9D147BE1-6184-4094-B005-69B6DEB33432}" dt="2021-10-07T16:30:03.790" v="8" actId="47"/>
          <pc:sldLayoutMkLst>
            <pc:docMk/>
            <pc:sldMasterMk cId="0" sldId="2147483681"/>
            <pc:sldLayoutMk cId="0" sldId="2147483676"/>
          </pc:sldLayoutMkLst>
        </pc:sldLayoutChg>
        <pc:sldLayoutChg chg="del">
          <pc:chgData name="Miceli, Lindsey" userId="b2e9bd1a-bd47-4f99-933d-a83291912e0d" providerId="ADAL" clId="{9D147BE1-6184-4094-B005-69B6DEB33432}" dt="2021-10-07T16:30:03.790" v="8" actId="47"/>
          <pc:sldLayoutMkLst>
            <pc:docMk/>
            <pc:sldMasterMk cId="0" sldId="2147483681"/>
            <pc:sldLayoutMk cId="0" sldId="2147483677"/>
          </pc:sldLayoutMkLst>
        </pc:sldLayoutChg>
        <pc:sldLayoutChg chg="del">
          <pc:chgData name="Miceli, Lindsey" userId="b2e9bd1a-bd47-4f99-933d-a83291912e0d" providerId="ADAL" clId="{9D147BE1-6184-4094-B005-69B6DEB33432}" dt="2021-10-07T16:30:03.790" v="8" actId="47"/>
          <pc:sldLayoutMkLst>
            <pc:docMk/>
            <pc:sldMasterMk cId="0" sldId="2147483681"/>
            <pc:sldLayoutMk cId="0" sldId="2147483678"/>
          </pc:sldLayoutMkLst>
        </pc:sldLayoutChg>
        <pc:sldLayoutChg chg="del">
          <pc:chgData name="Miceli, Lindsey" userId="b2e9bd1a-bd47-4f99-933d-a83291912e0d" providerId="ADAL" clId="{9D147BE1-6184-4094-B005-69B6DEB33432}" dt="2021-10-07T16:30:03.790" v="8" actId="47"/>
          <pc:sldLayoutMkLst>
            <pc:docMk/>
            <pc:sldMasterMk cId="0" sldId="2147483681"/>
            <pc:sldLayoutMk cId="0" sldId="2147483679"/>
          </pc:sldLayoutMkLst>
        </pc:sldLayoutChg>
      </pc:sldMasterChg>
    </pc:docChg>
  </pc:docChgLst>
  <pc:docChgLst>
    <pc:chgData name="Miceli, Lindsey" userId="b2e9bd1a-bd47-4f99-933d-a83291912e0d" providerId="ADAL" clId="{36D8686A-2CF2-4712-89F2-749ADACA92F3}"/>
    <pc:docChg chg="delSld modSld">
      <pc:chgData name="Miceli, Lindsey" userId="b2e9bd1a-bd47-4f99-933d-a83291912e0d" providerId="ADAL" clId="{36D8686A-2CF2-4712-89F2-749ADACA92F3}" dt="2021-04-16T14:48:57.787" v="25" actId="20577"/>
      <pc:docMkLst>
        <pc:docMk/>
      </pc:docMkLst>
      <pc:sldChg chg="modSp">
        <pc:chgData name="Miceli, Lindsey" userId="b2e9bd1a-bd47-4f99-933d-a83291912e0d" providerId="ADAL" clId="{36D8686A-2CF2-4712-89F2-749ADACA92F3}" dt="2021-04-16T14:41:26.127" v="6" actId="20577"/>
        <pc:sldMkLst>
          <pc:docMk/>
          <pc:sldMk cId="0" sldId="256"/>
        </pc:sldMkLst>
        <pc:spChg chg="mod">
          <ac:chgData name="Miceli, Lindsey" userId="b2e9bd1a-bd47-4f99-933d-a83291912e0d" providerId="ADAL" clId="{36D8686A-2CF2-4712-89F2-749ADACA92F3}" dt="2021-04-16T14:41:26.127" v="6" actId="20577"/>
          <ac:spMkLst>
            <pc:docMk/>
            <pc:sldMk cId="0" sldId="256"/>
            <ac:spMk id="330" creationId="{00000000-0000-0000-0000-000000000000}"/>
          </ac:spMkLst>
        </pc:spChg>
      </pc:sldChg>
      <pc:sldChg chg="del">
        <pc:chgData name="Miceli, Lindsey" userId="b2e9bd1a-bd47-4f99-933d-a83291912e0d" providerId="ADAL" clId="{36D8686A-2CF2-4712-89F2-749ADACA92F3}" dt="2021-04-16T14:41:53.367" v="9" actId="2696"/>
        <pc:sldMkLst>
          <pc:docMk/>
          <pc:sldMk cId="432281752" sldId="261"/>
        </pc:sldMkLst>
      </pc:sldChg>
      <pc:sldChg chg="del">
        <pc:chgData name="Miceli, Lindsey" userId="b2e9bd1a-bd47-4f99-933d-a83291912e0d" providerId="ADAL" clId="{36D8686A-2CF2-4712-89F2-749ADACA92F3}" dt="2021-04-16T14:41:54.493" v="10" actId="2696"/>
        <pc:sldMkLst>
          <pc:docMk/>
          <pc:sldMk cId="3999061482" sldId="263"/>
        </pc:sldMkLst>
      </pc:sldChg>
      <pc:sldChg chg="del">
        <pc:chgData name="Miceli, Lindsey" userId="b2e9bd1a-bd47-4f99-933d-a83291912e0d" providerId="ADAL" clId="{36D8686A-2CF2-4712-89F2-749ADACA92F3}" dt="2021-04-16T14:41:55.313" v="11" actId="2696"/>
        <pc:sldMkLst>
          <pc:docMk/>
          <pc:sldMk cId="1661727487" sldId="265"/>
        </pc:sldMkLst>
      </pc:sldChg>
      <pc:sldChg chg="modSp">
        <pc:chgData name="Miceli, Lindsey" userId="b2e9bd1a-bd47-4f99-933d-a83291912e0d" providerId="ADAL" clId="{36D8686A-2CF2-4712-89F2-749ADACA92F3}" dt="2021-04-16T14:48:57.787" v="25" actId="20577"/>
        <pc:sldMkLst>
          <pc:docMk/>
          <pc:sldMk cId="2803873407" sldId="267"/>
        </pc:sldMkLst>
        <pc:spChg chg="mod">
          <ac:chgData name="Miceli, Lindsey" userId="b2e9bd1a-bd47-4f99-933d-a83291912e0d" providerId="ADAL" clId="{36D8686A-2CF2-4712-89F2-749ADACA92F3}" dt="2021-04-16T14:48:57.787" v="25" actId="20577"/>
          <ac:spMkLst>
            <pc:docMk/>
            <pc:sldMk cId="2803873407" sldId="267"/>
            <ac:spMk id="3" creationId="{B1902575-0A89-44C9-BAF6-4C5935931D4A}"/>
          </ac:spMkLst>
        </pc:spChg>
      </pc:sldChg>
      <pc:sldChg chg="del">
        <pc:chgData name="Miceli, Lindsey" userId="b2e9bd1a-bd47-4f99-933d-a83291912e0d" providerId="ADAL" clId="{36D8686A-2CF2-4712-89F2-749ADACA92F3}" dt="2021-04-16T14:41:56.977" v="12" actId="2696"/>
        <pc:sldMkLst>
          <pc:docMk/>
          <pc:sldMk cId="3172876418" sldId="268"/>
        </pc:sldMkLst>
      </pc:sldChg>
      <pc:sldChg chg="del">
        <pc:chgData name="Miceli, Lindsey" userId="b2e9bd1a-bd47-4f99-933d-a83291912e0d" providerId="ADAL" clId="{36D8686A-2CF2-4712-89F2-749ADACA92F3}" dt="2021-04-16T14:42:00.314" v="14" actId="2696"/>
        <pc:sldMkLst>
          <pc:docMk/>
          <pc:sldMk cId="500369232" sldId="270"/>
        </pc:sldMkLst>
      </pc:sldChg>
      <pc:sldChg chg="del">
        <pc:chgData name="Miceli, Lindsey" userId="b2e9bd1a-bd47-4f99-933d-a83291912e0d" providerId="ADAL" clId="{36D8686A-2CF2-4712-89F2-749ADACA92F3}" dt="2021-04-16T14:41:58.714" v="13" actId="2696"/>
        <pc:sldMkLst>
          <pc:docMk/>
          <pc:sldMk cId="2462844646" sldId="271"/>
        </pc:sldMkLst>
      </pc:sldChg>
      <pc:sldChg chg="del">
        <pc:chgData name="Miceli, Lindsey" userId="b2e9bd1a-bd47-4f99-933d-a83291912e0d" providerId="ADAL" clId="{36D8686A-2CF2-4712-89F2-749ADACA92F3}" dt="2021-04-16T14:47:06.034" v="16" actId="2696"/>
        <pc:sldMkLst>
          <pc:docMk/>
          <pc:sldMk cId="3897815061" sldId="274"/>
        </pc:sldMkLst>
      </pc:sldChg>
      <pc:sldChg chg="del">
        <pc:chgData name="Miceli, Lindsey" userId="b2e9bd1a-bd47-4f99-933d-a83291912e0d" providerId="ADAL" clId="{36D8686A-2CF2-4712-89F2-749ADACA92F3}" dt="2021-04-16T14:47:06.032" v="15" actId="2696"/>
        <pc:sldMkLst>
          <pc:docMk/>
          <pc:sldMk cId="2690209712" sldId="276"/>
        </pc:sldMkLst>
      </pc:sldChg>
      <pc:sldChg chg="del">
        <pc:chgData name="Miceli, Lindsey" userId="b2e9bd1a-bd47-4f99-933d-a83291912e0d" providerId="ADAL" clId="{36D8686A-2CF2-4712-89F2-749ADACA92F3}" dt="2021-04-16T14:47:11.583" v="18" actId="2696"/>
        <pc:sldMkLst>
          <pc:docMk/>
          <pc:sldMk cId="2423072132" sldId="278"/>
        </pc:sldMkLst>
      </pc:sldChg>
      <pc:sldChg chg="del">
        <pc:chgData name="Miceli, Lindsey" userId="b2e9bd1a-bd47-4f99-933d-a83291912e0d" providerId="ADAL" clId="{36D8686A-2CF2-4712-89F2-749ADACA92F3}" dt="2021-04-16T14:47:11.581" v="17" actId="2696"/>
        <pc:sldMkLst>
          <pc:docMk/>
          <pc:sldMk cId="2145735353" sldId="280"/>
        </pc:sldMkLst>
      </pc:sldChg>
    </pc:docChg>
  </pc:docChgLst>
  <pc:docChgLst>
    <pc:chgData name="Miceli, Lindsey" userId="b2e9bd1a-bd47-4f99-933d-a83291912e0d" providerId="ADAL" clId="{AE7465AD-2BC2-4108-8A6A-6CE60ECAE524}"/>
    <pc:docChg chg="addSld delSld modSld">
      <pc:chgData name="Miceli, Lindsey" userId="b2e9bd1a-bd47-4f99-933d-a83291912e0d" providerId="ADAL" clId="{AE7465AD-2BC2-4108-8A6A-6CE60ECAE524}" dt="2021-04-16T16:43:51.325" v="1"/>
      <pc:docMkLst>
        <pc:docMk/>
      </pc:docMkLst>
      <pc:sldChg chg="del">
        <pc:chgData name="Miceli, Lindsey" userId="b2e9bd1a-bd47-4f99-933d-a83291912e0d" providerId="ADAL" clId="{AE7465AD-2BC2-4108-8A6A-6CE60ECAE524}" dt="2021-04-16T16:43:42.904" v="0" actId="2696"/>
        <pc:sldMkLst>
          <pc:docMk/>
          <pc:sldMk cId="3052114082" sldId="279"/>
        </pc:sldMkLst>
      </pc:sldChg>
      <pc:sldChg chg="add">
        <pc:chgData name="Miceli, Lindsey" userId="b2e9bd1a-bd47-4f99-933d-a83291912e0d" providerId="ADAL" clId="{AE7465AD-2BC2-4108-8A6A-6CE60ECAE524}" dt="2021-04-16T16:43:51.325" v="1"/>
        <pc:sldMkLst>
          <pc:docMk/>
          <pc:sldMk cId="1922897983" sldId="36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c372ec80ea_0_1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c372ec80ea_0_1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5b426b7d4b_0_17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5b426b7d4b_0_17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005045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5b426b7d4b_0_17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5b426b7d4b_0_17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36432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5b426b7d4b_0_17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5b426b7d4b_0_17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9756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5b426b7d4b_0_17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5b426b7d4b_0_17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54621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5b426b7d4b_0_17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5b426b7d4b_0_17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5415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5b426b7d4b_0_17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5b426b7d4b_0_17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576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5b426b7d4b_0_17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5b426b7d4b_0_17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5107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5b426b7d4b_0_17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5b426b7d4b_0_17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0086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5b426b7d4b_0_17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5b426b7d4b_0_17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7287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5b426b7d4b_0_17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5b426b7d4b_0_17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64631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5b426b7d4b_0_17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5b426b7d4b_0_17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47918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9"/>
        <p:cNvGrpSpPr/>
        <p:nvPr/>
      </p:nvGrpSpPr>
      <p:grpSpPr>
        <a:xfrm>
          <a:off x="0" y="0"/>
          <a:ext cx="0" cy="0"/>
          <a:chOff x="0" y="0"/>
          <a:chExt cx="0" cy="0"/>
        </a:xfrm>
      </p:grpSpPr>
      <p:pic>
        <p:nvPicPr>
          <p:cNvPr id="10" name="Google Shape;10;p2"/>
          <p:cNvPicPr preferRelativeResize="0"/>
          <p:nvPr/>
        </p:nvPicPr>
        <p:blipFill rotWithShape="1">
          <a:blip r:embed="rId2" cstate="screen">
            <a:alphaModFix/>
            <a:extLst>
              <a:ext uri="{28A0092B-C50C-407E-A947-70E740481C1C}">
                <a14:useLocalDpi xmlns:a14="http://schemas.microsoft.com/office/drawing/2010/main"/>
              </a:ext>
            </a:extLst>
          </a:blip>
          <a:srcRect t="9270" b="9262"/>
          <a:stretch/>
        </p:blipFill>
        <p:spPr>
          <a:xfrm>
            <a:off x="0" y="487825"/>
            <a:ext cx="9144000" cy="4655678"/>
          </a:xfrm>
          <a:prstGeom prst="rect">
            <a:avLst/>
          </a:prstGeom>
          <a:noFill/>
          <a:ln>
            <a:noFill/>
          </a:ln>
        </p:spPr>
      </p:pic>
      <p:sp>
        <p:nvSpPr>
          <p:cNvPr id="11" name="Google Shape;11;p2"/>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4200"/>
              <a:buFont typeface="Raleway Thin"/>
              <a:buNone/>
              <a:defRPr sz="4200" b="0">
                <a:solidFill>
                  <a:srgbClr val="FFFFFF"/>
                </a:solidFill>
                <a:latin typeface="Raleway Thin"/>
                <a:ea typeface="Raleway Thin"/>
                <a:cs typeface="Raleway Thin"/>
                <a:sym typeface="Raleway Thin"/>
              </a:defRPr>
            </a:lvl1pPr>
            <a:lvl2pPr lvl="1" rtl="0">
              <a:spcBef>
                <a:spcPts val="0"/>
              </a:spcBef>
              <a:spcAft>
                <a:spcPts val="0"/>
              </a:spcAft>
              <a:buClr>
                <a:schemeClr val="dk2"/>
              </a:buClr>
              <a:buSzPts val="4200"/>
              <a:buNone/>
              <a:defRPr sz="4200">
                <a:solidFill>
                  <a:schemeClr val="dk2"/>
                </a:solidFill>
              </a:defRPr>
            </a:lvl2pPr>
            <a:lvl3pPr lvl="2" rtl="0">
              <a:spcBef>
                <a:spcPts val="0"/>
              </a:spcBef>
              <a:spcAft>
                <a:spcPts val="0"/>
              </a:spcAft>
              <a:buClr>
                <a:schemeClr val="dk2"/>
              </a:buClr>
              <a:buSzPts val="4200"/>
              <a:buNone/>
              <a:defRPr sz="4200">
                <a:solidFill>
                  <a:schemeClr val="dk2"/>
                </a:solidFill>
              </a:defRPr>
            </a:lvl3pPr>
            <a:lvl4pPr lvl="3" rtl="0">
              <a:spcBef>
                <a:spcPts val="0"/>
              </a:spcBef>
              <a:spcAft>
                <a:spcPts val="0"/>
              </a:spcAft>
              <a:buClr>
                <a:schemeClr val="dk2"/>
              </a:buClr>
              <a:buSzPts val="4200"/>
              <a:buNone/>
              <a:defRPr sz="4200">
                <a:solidFill>
                  <a:schemeClr val="dk2"/>
                </a:solidFill>
              </a:defRPr>
            </a:lvl4pPr>
            <a:lvl5pPr lvl="4" rtl="0">
              <a:spcBef>
                <a:spcPts val="0"/>
              </a:spcBef>
              <a:spcAft>
                <a:spcPts val="0"/>
              </a:spcAft>
              <a:buClr>
                <a:schemeClr val="dk2"/>
              </a:buClr>
              <a:buSzPts val="4200"/>
              <a:buNone/>
              <a:defRPr sz="4200">
                <a:solidFill>
                  <a:schemeClr val="dk2"/>
                </a:solidFill>
              </a:defRPr>
            </a:lvl5pPr>
            <a:lvl6pPr lvl="5" rtl="0">
              <a:spcBef>
                <a:spcPts val="0"/>
              </a:spcBef>
              <a:spcAft>
                <a:spcPts val="0"/>
              </a:spcAft>
              <a:buClr>
                <a:schemeClr val="dk2"/>
              </a:buClr>
              <a:buSzPts val="4200"/>
              <a:buNone/>
              <a:defRPr sz="4200">
                <a:solidFill>
                  <a:schemeClr val="dk2"/>
                </a:solidFill>
              </a:defRPr>
            </a:lvl6pPr>
            <a:lvl7pPr lvl="6" rtl="0">
              <a:spcBef>
                <a:spcPts val="0"/>
              </a:spcBef>
              <a:spcAft>
                <a:spcPts val="0"/>
              </a:spcAft>
              <a:buClr>
                <a:schemeClr val="dk2"/>
              </a:buClr>
              <a:buSzPts val="4200"/>
              <a:buNone/>
              <a:defRPr sz="4200">
                <a:solidFill>
                  <a:schemeClr val="dk2"/>
                </a:solidFill>
              </a:defRPr>
            </a:lvl7pPr>
            <a:lvl8pPr lvl="7" rtl="0">
              <a:spcBef>
                <a:spcPts val="0"/>
              </a:spcBef>
              <a:spcAft>
                <a:spcPts val="0"/>
              </a:spcAft>
              <a:buClr>
                <a:schemeClr val="dk2"/>
              </a:buClr>
              <a:buSzPts val="4200"/>
              <a:buNone/>
              <a:defRPr sz="4200">
                <a:solidFill>
                  <a:schemeClr val="dk2"/>
                </a:solidFill>
              </a:defRPr>
            </a:lvl8pPr>
            <a:lvl9pPr lvl="8" rtl="0">
              <a:spcBef>
                <a:spcPts val="0"/>
              </a:spcBef>
              <a:spcAft>
                <a:spcPts val="0"/>
              </a:spcAft>
              <a:buClr>
                <a:schemeClr val="dk2"/>
              </a:buClr>
              <a:buSzPts val="4200"/>
              <a:buNone/>
              <a:defRPr sz="4200">
                <a:solidFill>
                  <a:schemeClr val="dk2"/>
                </a:solidFill>
              </a:defRPr>
            </a:lvl9pPr>
          </a:lstStyle>
          <a:p>
            <a:endParaRPr/>
          </a:p>
        </p:txBody>
      </p:sp>
      <p:sp>
        <p:nvSpPr>
          <p:cNvPr id="13" name="Google Shape;13;p2"/>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FFFFF"/>
              </a:buClr>
              <a:buSzPts val="1600"/>
              <a:buNone/>
              <a:defRPr sz="1600">
                <a:solidFill>
                  <a:srgbClr val="FFFFFF"/>
                </a:solidFill>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14" name="Google Shape;14;p2"/>
          <p:cNvSpPr txBox="1">
            <a:spLocks noGrp="1"/>
          </p:cNvSpPr>
          <p:nvPr>
            <p:ph type="sldNum" idx="12"/>
          </p:nvPr>
        </p:nvSpPr>
        <p:spPr>
          <a:xfrm>
            <a:off x="8417727" y="4635226"/>
            <a:ext cx="548700" cy="3936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pic>
        <p:nvPicPr>
          <p:cNvPr id="15" name="Google Shape;15;p2"/>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306400" y="120750"/>
            <a:ext cx="447800" cy="246300"/>
          </a:xfrm>
          <a:prstGeom prst="rect">
            <a:avLst/>
          </a:prstGeom>
          <a:noFill/>
          <a:ln>
            <a:noFill/>
          </a:ln>
        </p:spPr>
      </p:pic>
      <p:sp>
        <p:nvSpPr>
          <p:cNvPr id="16" name="Google Shape;16;p2"/>
          <p:cNvSpPr txBox="1"/>
          <p:nvPr/>
        </p:nvSpPr>
        <p:spPr>
          <a:xfrm>
            <a:off x="932642" y="78500"/>
            <a:ext cx="2100600" cy="321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600" dirty="0">
                <a:solidFill>
                  <a:srgbClr val="031D40"/>
                </a:solidFill>
                <a:latin typeface="Raleway"/>
                <a:ea typeface="Raleway"/>
                <a:cs typeface="Raleway"/>
                <a:sym typeface="Raleway"/>
              </a:rPr>
              <a:t>© 2021, </a:t>
            </a:r>
            <a:r>
              <a:rPr lang="en" sz="600" b="1" dirty="0">
                <a:solidFill>
                  <a:srgbClr val="031D40"/>
                </a:solidFill>
                <a:latin typeface="Raleway"/>
                <a:ea typeface="Raleway"/>
                <a:cs typeface="Raleway"/>
                <a:sym typeface="Raleway"/>
              </a:rPr>
              <a:t>Jostens Inc.</a:t>
            </a:r>
            <a:endParaRPr sz="600" dirty="0">
              <a:solidFill>
                <a:srgbClr val="031D40"/>
              </a:solidFill>
              <a:latin typeface="Raleway"/>
              <a:ea typeface="Raleway"/>
              <a:cs typeface="Raleway"/>
              <a:sym typeface="Raleway"/>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Main point">
  <p:cSld name="MAIN_POINT">
    <p:bg>
      <p:bgPr>
        <a:blipFill>
          <a:blip r:embed="rId2">
            <a:alphaModFix/>
          </a:blip>
          <a:stretch>
            <a:fillRect/>
          </a:stretch>
        </a:blipFill>
        <a:effectLst/>
      </p:bgPr>
    </p:bg>
    <p:spTree>
      <p:nvGrpSpPr>
        <p:cNvPr id="1" name="Shape 100"/>
        <p:cNvGrpSpPr/>
        <p:nvPr/>
      </p:nvGrpSpPr>
      <p:grpSpPr>
        <a:xfrm>
          <a:off x="0" y="0"/>
          <a:ext cx="0" cy="0"/>
          <a:chOff x="0" y="0"/>
          <a:chExt cx="0" cy="0"/>
        </a:xfrm>
      </p:grpSpPr>
      <p:grpSp>
        <p:nvGrpSpPr>
          <p:cNvPr id="101" name="Google Shape;101;p11"/>
          <p:cNvGrpSpPr/>
          <p:nvPr/>
        </p:nvGrpSpPr>
        <p:grpSpPr>
          <a:xfrm>
            <a:off x="830392" y="4169130"/>
            <a:ext cx="745763" cy="45826"/>
            <a:chOff x="4580561" y="2589004"/>
            <a:chExt cx="1064464" cy="25200"/>
          </a:xfrm>
        </p:grpSpPr>
        <p:sp>
          <p:nvSpPr>
            <p:cNvPr id="102" name="Google Shape;102;p11"/>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1"/>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 name="Google Shape;104;p11"/>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3600"/>
              <a:buFont typeface="Raleway Thin"/>
              <a:buNone/>
              <a:defRPr sz="3600" b="0">
                <a:solidFill>
                  <a:schemeClr val="lt1"/>
                </a:solidFill>
                <a:latin typeface="Raleway Thin"/>
                <a:ea typeface="Raleway Thin"/>
                <a:cs typeface="Raleway Thin"/>
                <a:sym typeface="Raleway Thin"/>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sp>
        <p:nvSpPr>
          <p:cNvPr id="105" name="Google Shape;105;p1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
        <p:nvSpPr>
          <p:cNvPr id="106" name="Google Shape;106;p11">
            <a:hlinkClick r:id="" action="ppaction://noaction"/>
          </p:cNvPr>
          <p:cNvSpPr/>
          <p:nvPr/>
        </p:nvSpPr>
        <p:spPr>
          <a:xfrm>
            <a:off x="8280450" y="0"/>
            <a:ext cx="863400" cy="454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7" name="Google Shape;107;p11">
            <a:hlinkClick r:id="" action="ppaction://noaction"/>
          </p:cNvPr>
          <p:cNvCxnSpPr/>
          <p:nvPr/>
        </p:nvCxnSpPr>
        <p:spPr>
          <a:xfrm>
            <a:off x="8598817" y="216350"/>
            <a:ext cx="216300" cy="0"/>
          </a:xfrm>
          <a:prstGeom prst="straightConnector1">
            <a:avLst/>
          </a:prstGeom>
          <a:noFill/>
          <a:ln w="9525" cap="flat" cmpd="sng">
            <a:solidFill>
              <a:srgbClr val="E9EDEE"/>
            </a:solidFill>
            <a:prstDash val="solid"/>
            <a:round/>
            <a:headEnd type="none" w="med" len="med"/>
            <a:tailEnd type="none" w="med" len="med"/>
          </a:ln>
        </p:spPr>
      </p:cxnSp>
      <p:cxnSp>
        <p:nvCxnSpPr>
          <p:cNvPr id="108" name="Google Shape;108;p11">
            <a:hlinkClick r:id="" action="ppaction://noaction"/>
          </p:cNvPr>
          <p:cNvCxnSpPr/>
          <p:nvPr/>
        </p:nvCxnSpPr>
        <p:spPr>
          <a:xfrm>
            <a:off x="8598817" y="250138"/>
            <a:ext cx="216300" cy="0"/>
          </a:xfrm>
          <a:prstGeom prst="straightConnector1">
            <a:avLst/>
          </a:prstGeom>
          <a:noFill/>
          <a:ln w="9525" cap="flat" cmpd="sng">
            <a:solidFill>
              <a:srgbClr val="E9EDEE"/>
            </a:solidFill>
            <a:prstDash val="solid"/>
            <a:round/>
            <a:headEnd type="none" w="med" len="med"/>
            <a:tailEnd type="none" w="med" len="med"/>
          </a:ln>
        </p:spPr>
      </p:cxnSp>
      <p:cxnSp>
        <p:nvCxnSpPr>
          <p:cNvPr id="109" name="Google Shape;109;p11">
            <a:hlinkClick r:id="" action="ppaction://noaction"/>
          </p:cNvPr>
          <p:cNvCxnSpPr/>
          <p:nvPr/>
        </p:nvCxnSpPr>
        <p:spPr>
          <a:xfrm>
            <a:off x="8598817" y="283925"/>
            <a:ext cx="216300" cy="0"/>
          </a:xfrm>
          <a:prstGeom prst="straightConnector1">
            <a:avLst/>
          </a:prstGeom>
          <a:noFill/>
          <a:ln w="9525" cap="flat" cmpd="sng">
            <a:solidFill>
              <a:srgbClr val="E9EDEE"/>
            </a:solidFill>
            <a:prstDash val="solid"/>
            <a:round/>
            <a:headEnd type="none" w="med" len="med"/>
            <a:tailEnd type="none" w="med" len="med"/>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10"/>
        <p:cNvGrpSpPr/>
        <p:nvPr/>
      </p:nvGrpSpPr>
      <p:grpSpPr>
        <a:xfrm>
          <a:off x="0" y="0"/>
          <a:ext cx="0" cy="0"/>
          <a:chOff x="0" y="0"/>
          <a:chExt cx="0" cy="0"/>
        </a:xfrm>
      </p:grpSpPr>
      <p:sp>
        <p:nvSpPr>
          <p:cNvPr id="111" name="Google Shape;111;p12"/>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2"/>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31D40"/>
              </a:buClr>
              <a:buSzPts val="2600"/>
              <a:buNone/>
              <a:defRPr sz="2600">
                <a:solidFill>
                  <a:srgbClr val="031D40"/>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a:endParaRPr/>
          </a:p>
        </p:txBody>
      </p:sp>
      <p:sp>
        <p:nvSpPr>
          <p:cNvPr id="113" name="Google Shape;113;p12"/>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114" name="Google Shape;114;p12"/>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115" name="Google Shape;115;p1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16" name="Google Shape;116;p12">
            <a:hlinkClick r:id="" action="ppaction://noaction"/>
          </p:cNvPr>
          <p:cNvSpPr/>
          <p:nvPr/>
        </p:nvSpPr>
        <p:spPr>
          <a:xfrm>
            <a:off x="8280450" y="0"/>
            <a:ext cx="863400" cy="454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7" name="Google Shape;117;p12">
            <a:hlinkClick r:id="" action="ppaction://noaction"/>
          </p:cNvPr>
          <p:cNvCxnSpPr/>
          <p:nvPr/>
        </p:nvCxnSpPr>
        <p:spPr>
          <a:xfrm>
            <a:off x="8598817" y="216350"/>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118" name="Google Shape;118;p12">
            <a:hlinkClick r:id="" action="ppaction://noaction"/>
          </p:cNvPr>
          <p:cNvCxnSpPr/>
          <p:nvPr/>
        </p:nvCxnSpPr>
        <p:spPr>
          <a:xfrm>
            <a:off x="8598817" y="250138"/>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119" name="Google Shape;119;p12">
            <a:hlinkClick r:id="" action="ppaction://noaction"/>
          </p:cNvPr>
          <p:cNvCxnSpPr/>
          <p:nvPr/>
        </p:nvCxnSpPr>
        <p:spPr>
          <a:xfrm>
            <a:off x="8598817" y="283925"/>
            <a:ext cx="216300" cy="0"/>
          </a:xfrm>
          <a:prstGeom prst="straightConnector1">
            <a:avLst/>
          </a:prstGeom>
          <a:noFill/>
          <a:ln w="9525" cap="flat" cmpd="sng">
            <a:solidFill>
              <a:srgbClr val="B7B7B7"/>
            </a:solidFill>
            <a:prstDash val="solid"/>
            <a:round/>
            <a:headEnd type="none" w="med" len="med"/>
            <a:tailEnd type="none" w="med" len="med"/>
          </a:ln>
        </p:spPr>
      </p:cxnSp>
      <p:sp>
        <p:nvSpPr>
          <p:cNvPr id="120" name="Google Shape;120;p12"/>
          <p:cNvSpPr/>
          <p:nvPr/>
        </p:nvSpPr>
        <p:spPr>
          <a:xfrm rot="-5400000">
            <a:off x="1366796" y="1027682"/>
            <a:ext cx="45900" cy="372900"/>
          </a:xfrm>
          <a:prstGeom prst="rect">
            <a:avLst/>
          </a:prstGeom>
          <a:solidFill>
            <a:srgbClr val="4E4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2"/>
          <p:cNvSpPr/>
          <p:nvPr/>
        </p:nvSpPr>
        <p:spPr>
          <a:xfrm rot="-5400000">
            <a:off x="995392" y="1026182"/>
            <a:ext cx="45900" cy="3759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22"/>
        <p:cNvGrpSpPr/>
        <p:nvPr/>
      </p:nvGrpSpPr>
      <p:grpSpPr>
        <a:xfrm>
          <a:off x="0" y="0"/>
          <a:ext cx="0" cy="0"/>
          <a:chOff x="0" y="0"/>
          <a:chExt cx="0" cy="0"/>
        </a:xfrm>
      </p:grpSpPr>
      <p:sp>
        <p:nvSpPr>
          <p:cNvPr id="123" name="Google Shape;123;p13"/>
          <p:cNvSpPr txBox="1">
            <a:spLocks noGrp="1"/>
          </p:cNvSpPr>
          <p:nvPr>
            <p:ph type="body" idx="1"/>
          </p:nvPr>
        </p:nvSpPr>
        <p:spPr>
          <a:xfrm>
            <a:off x="724950" y="4372551"/>
            <a:ext cx="7697400" cy="4605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300"/>
              <a:buNone/>
              <a:defRPr/>
            </a:lvl1pPr>
          </a:lstStyle>
          <a:p>
            <a:endParaRPr/>
          </a:p>
        </p:txBody>
      </p:sp>
      <p:sp>
        <p:nvSpPr>
          <p:cNvPr id="124" name="Google Shape;124;p1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25" name="Google Shape;125;p13">
            <a:hlinkClick r:id="" action="ppaction://noaction"/>
          </p:cNvPr>
          <p:cNvSpPr/>
          <p:nvPr/>
        </p:nvSpPr>
        <p:spPr>
          <a:xfrm>
            <a:off x="8280450" y="0"/>
            <a:ext cx="863400" cy="454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6" name="Google Shape;126;p13">
            <a:hlinkClick r:id="" action="ppaction://noaction"/>
          </p:cNvPr>
          <p:cNvCxnSpPr/>
          <p:nvPr/>
        </p:nvCxnSpPr>
        <p:spPr>
          <a:xfrm>
            <a:off x="8598817" y="216350"/>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127" name="Google Shape;127;p13">
            <a:hlinkClick r:id="" action="ppaction://noaction"/>
          </p:cNvPr>
          <p:cNvCxnSpPr/>
          <p:nvPr/>
        </p:nvCxnSpPr>
        <p:spPr>
          <a:xfrm>
            <a:off x="8598817" y="250138"/>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128" name="Google Shape;128;p13">
            <a:hlinkClick r:id="" action="ppaction://noaction"/>
          </p:cNvPr>
          <p:cNvCxnSpPr/>
          <p:nvPr/>
        </p:nvCxnSpPr>
        <p:spPr>
          <a:xfrm>
            <a:off x="8598817" y="283925"/>
            <a:ext cx="216300" cy="0"/>
          </a:xfrm>
          <a:prstGeom prst="straightConnector1">
            <a:avLst/>
          </a:prstGeom>
          <a:noFill/>
          <a:ln w="9525" cap="flat" cmpd="sng">
            <a:solidFill>
              <a:srgbClr val="B7B7B7"/>
            </a:solidFill>
            <a:prstDash val="solid"/>
            <a:round/>
            <a:headEnd type="none" w="med" len="med"/>
            <a:tailEnd type="none" w="med" len="med"/>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number">
  <p:cSld name="BIG_NUMBER">
    <p:bg>
      <p:bgPr>
        <a:blipFill>
          <a:blip r:embed="rId2">
            <a:alphaModFix/>
          </a:blip>
          <a:stretch>
            <a:fillRect/>
          </a:stretch>
        </a:blipFill>
        <a:effectLst/>
      </p:bgPr>
    </p:bg>
    <p:spTree>
      <p:nvGrpSpPr>
        <p:cNvPr id="1" name="Shape 129"/>
        <p:cNvGrpSpPr/>
        <p:nvPr/>
      </p:nvGrpSpPr>
      <p:grpSpPr>
        <a:xfrm>
          <a:off x="0" y="0"/>
          <a:ext cx="0" cy="0"/>
          <a:chOff x="0" y="0"/>
          <a:chExt cx="0" cy="0"/>
        </a:xfrm>
      </p:grpSpPr>
      <p:grpSp>
        <p:nvGrpSpPr>
          <p:cNvPr id="130" name="Google Shape;130;p14"/>
          <p:cNvGrpSpPr/>
          <p:nvPr/>
        </p:nvGrpSpPr>
        <p:grpSpPr>
          <a:xfrm>
            <a:off x="830392" y="4169130"/>
            <a:ext cx="745763" cy="45826"/>
            <a:chOff x="4580561" y="2589004"/>
            <a:chExt cx="1064464" cy="25200"/>
          </a:xfrm>
        </p:grpSpPr>
        <p:sp>
          <p:nvSpPr>
            <p:cNvPr id="131" name="Google Shape;131;p14"/>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4"/>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3" name="Google Shape;133;p14"/>
          <p:cNvSpPr txBox="1">
            <a:spLocks noGrp="1"/>
          </p:cNvSpPr>
          <p:nvPr>
            <p:ph type="title" hasCustomPrompt="1"/>
          </p:nvPr>
        </p:nvSpPr>
        <p:spPr>
          <a:xfrm>
            <a:off x="729450" y="733950"/>
            <a:ext cx="7688400" cy="1244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8000"/>
              <a:buNone/>
              <a:defRPr sz="8000">
                <a:solidFill>
                  <a:schemeClr val="lt1"/>
                </a:solidFill>
              </a:defRPr>
            </a:lvl1pPr>
            <a:lvl2pPr lvl="1" rtl="0">
              <a:spcBef>
                <a:spcPts val="0"/>
              </a:spcBef>
              <a:spcAft>
                <a:spcPts val="0"/>
              </a:spcAft>
              <a:buClr>
                <a:schemeClr val="lt1"/>
              </a:buClr>
              <a:buSzPts val="8000"/>
              <a:buNone/>
              <a:defRPr sz="8000">
                <a:solidFill>
                  <a:schemeClr val="lt1"/>
                </a:solidFill>
              </a:defRPr>
            </a:lvl2pPr>
            <a:lvl3pPr lvl="2" rtl="0">
              <a:spcBef>
                <a:spcPts val="0"/>
              </a:spcBef>
              <a:spcAft>
                <a:spcPts val="0"/>
              </a:spcAft>
              <a:buClr>
                <a:schemeClr val="lt1"/>
              </a:buClr>
              <a:buSzPts val="8000"/>
              <a:buNone/>
              <a:defRPr sz="8000">
                <a:solidFill>
                  <a:schemeClr val="lt1"/>
                </a:solidFill>
              </a:defRPr>
            </a:lvl3pPr>
            <a:lvl4pPr lvl="3" rtl="0">
              <a:spcBef>
                <a:spcPts val="0"/>
              </a:spcBef>
              <a:spcAft>
                <a:spcPts val="0"/>
              </a:spcAft>
              <a:buClr>
                <a:schemeClr val="lt1"/>
              </a:buClr>
              <a:buSzPts val="8000"/>
              <a:buNone/>
              <a:defRPr sz="8000">
                <a:solidFill>
                  <a:schemeClr val="lt1"/>
                </a:solidFill>
              </a:defRPr>
            </a:lvl4pPr>
            <a:lvl5pPr lvl="4" rtl="0">
              <a:spcBef>
                <a:spcPts val="0"/>
              </a:spcBef>
              <a:spcAft>
                <a:spcPts val="0"/>
              </a:spcAft>
              <a:buClr>
                <a:schemeClr val="lt1"/>
              </a:buClr>
              <a:buSzPts val="8000"/>
              <a:buNone/>
              <a:defRPr sz="8000">
                <a:solidFill>
                  <a:schemeClr val="lt1"/>
                </a:solidFill>
              </a:defRPr>
            </a:lvl5pPr>
            <a:lvl6pPr lvl="5" rtl="0">
              <a:spcBef>
                <a:spcPts val="0"/>
              </a:spcBef>
              <a:spcAft>
                <a:spcPts val="0"/>
              </a:spcAft>
              <a:buClr>
                <a:schemeClr val="lt1"/>
              </a:buClr>
              <a:buSzPts val="8000"/>
              <a:buNone/>
              <a:defRPr sz="8000">
                <a:solidFill>
                  <a:schemeClr val="lt1"/>
                </a:solidFill>
              </a:defRPr>
            </a:lvl6pPr>
            <a:lvl7pPr lvl="6" rtl="0">
              <a:spcBef>
                <a:spcPts val="0"/>
              </a:spcBef>
              <a:spcAft>
                <a:spcPts val="0"/>
              </a:spcAft>
              <a:buClr>
                <a:schemeClr val="lt1"/>
              </a:buClr>
              <a:buSzPts val="8000"/>
              <a:buNone/>
              <a:defRPr sz="8000">
                <a:solidFill>
                  <a:schemeClr val="lt1"/>
                </a:solidFill>
              </a:defRPr>
            </a:lvl7pPr>
            <a:lvl8pPr lvl="7" rtl="0">
              <a:spcBef>
                <a:spcPts val="0"/>
              </a:spcBef>
              <a:spcAft>
                <a:spcPts val="0"/>
              </a:spcAft>
              <a:buClr>
                <a:schemeClr val="lt1"/>
              </a:buClr>
              <a:buSzPts val="8000"/>
              <a:buNone/>
              <a:defRPr sz="8000">
                <a:solidFill>
                  <a:schemeClr val="lt1"/>
                </a:solidFill>
              </a:defRPr>
            </a:lvl8pPr>
            <a:lvl9pPr lvl="8" rtl="0">
              <a:spcBef>
                <a:spcPts val="0"/>
              </a:spcBef>
              <a:spcAft>
                <a:spcPts val="0"/>
              </a:spcAft>
              <a:buClr>
                <a:schemeClr val="lt1"/>
              </a:buClr>
              <a:buSzPts val="8000"/>
              <a:buNone/>
              <a:defRPr sz="8000">
                <a:solidFill>
                  <a:schemeClr val="lt1"/>
                </a:solidFill>
              </a:defRPr>
            </a:lvl9pPr>
          </a:lstStyle>
          <a:p>
            <a:r>
              <a:t>xx%</a:t>
            </a:r>
          </a:p>
        </p:txBody>
      </p:sp>
      <p:sp>
        <p:nvSpPr>
          <p:cNvPr id="134" name="Google Shape;134;p14"/>
          <p:cNvSpPr txBox="1">
            <a:spLocks noGrp="1"/>
          </p:cNvSpPr>
          <p:nvPr>
            <p:ph type="body" idx="1"/>
          </p:nvPr>
        </p:nvSpPr>
        <p:spPr>
          <a:xfrm>
            <a:off x="729450" y="2272888"/>
            <a:ext cx="7688400" cy="15804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Clr>
                <a:schemeClr val="lt1"/>
              </a:buClr>
              <a:buSzPts val="1300"/>
              <a:buChar char="●"/>
              <a:defRPr>
                <a:solidFill>
                  <a:schemeClr val="lt1"/>
                </a:solidFill>
              </a:defRPr>
            </a:lvl1pPr>
            <a:lvl2pPr marL="914400" lvl="1" indent="-298450" rtl="0">
              <a:spcBef>
                <a:spcPts val="1600"/>
              </a:spcBef>
              <a:spcAft>
                <a:spcPts val="0"/>
              </a:spcAft>
              <a:buClr>
                <a:schemeClr val="lt1"/>
              </a:buClr>
              <a:buSzPts val="1100"/>
              <a:buChar char="○"/>
              <a:defRPr>
                <a:solidFill>
                  <a:schemeClr val="lt1"/>
                </a:solidFill>
              </a:defRPr>
            </a:lvl2pPr>
            <a:lvl3pPr marL="1371600" lvl="2" indent="-298450" rtl="0">
              <a:spcBef>
                <a:spcPts val="1600"/>
              </a:spcBef>
              <a:spcAft>
                <a:spcPts val="0"/>
              </a:spcAft>
              <a:buClr>
                <a:schemeClr val="lt1"/>
              </a:buClr>
              <a:buSzPts val="1100"/>
              <a:buChar char="■"/>
              <a:defRPr>
                <a:solidFill>
                  <a:schemeClr val="lt1"/>
                </a:solidFill>
              </a:defRPr>
            </a:lvl3pPr>
            <a:lvl4pPr marL="1828800" lvl="3" indent="-298450" rtl="0">
              <a:spcBef>
                <a:spcPts val="1600"/>
              </a:spcBef>
              <a:spcAft>
                <a:spcPts val="0"/>
              </a:spcAft>
              <a:buClr>
                <a:schemeClr val="lt1"/>
              </a:buClr>
              <a:buSzPts val="1100"/>
              <a:buChar char="●"/>
              <a:defRPr>
                <a:solidFill>
                  <a:schemeClr val="lt1"/>
                </a:solidFill>
              </a:defRPr>
            </a:lvl4pPr>
            <a:lvl5pPr marL="2286000" lvl="4" indent="-298450" rtl="0">
              <a:spcBef>
                <a:spcPts val="1600"/>
              </a:spcBef>
              <a:spcAft>
                <a:spcPts val="0"/>
              </a:spcAft>
              <a:buClr>
                <a:schemeClr val="lt1"/>
              </a:buClr>
              <a:buSzPts val="1100"/>
              <a:buChar char="○"/>
              <a:defRPr>
                <a:solidFill>
                  <a:schemeClr val="lt1"/>
                </a:solidFill>
              </a:defRPr>
            </a:lvl5pPr>
            <a:lvl6pPr marL="2743200" lvl="5" indent="-298450" rtl="0">
              <a:spcBef>
                <a:spcPts val="1600"/>
              </a:spcBef>
              <a:spcAft>
                <a:spcPts val="0"/>
              </a:spcAft>
              <a:buClr>
                <a:schemeClr val="lt1"/>
              </a:buClr>
              <a:buSzPts val="1100"/>
              <a:buChar char="■"/>
              <a:defRPr>
                <a:solidFill>
                  <a:schemeClr val="lt1"/>
                </a:solidFill>
              </a:defRPr>
            </a:lvl6pPr>
            <a:lvl7pPr marL="3200400" lvl="6" indent="-298450" rtl="0">
              <a:spcBef>
                <a:spcPts val="1600"/>
              </a:spcBef>
              <a:spcAft>
                <a:spcPts val="0"/>
              </a:spcAft>
              <a:buClr>
                <a:schemeClr val="lt1"/>
              </a:buClr>
              <a:buSzPts val="1100"/>
              <a:buChar char="●"/>
              <a:defRPr>
                <a:solidFill>
                  <a:schemeClr val="lt1"/>
                </a:solidFill>
              </a:defRPr>
            </a:lvl7pPr>
            <a:lvl8pPr marL="3657600" lvl="7" indent="-298450" rtl="0">
              <a:spcBef>
                <a:spcPts val="1600"/>
              </a:spcBef>
              <a:spcAft>
                <a:spcPts val="0"/>
              </a:spcAft>
              <a:buClr>
                <a:schemeClr val="lt1"/>
              </a:buClr>
              <a:buSzPts val="1100"/>
              <a:buChar char="○"/>
              <a:defRPr>
                <a:solidFill>
                  <a:schemeClr val="lt1"/>
                </a:solidFill>
              </a:defRPr>
            </a:lvl8pPr>
            <a:lvl9pPr marL="4114800" lvl="8" indent="-298450" rtl="0">
              <a:spcBef>
                <a:spcPts val="1600"/>
              </a:spcBef>
              <a:spcAft>
                <a:spcPts val="1600"/>
              </a:spcAft>
              <a:buClr>
                <a:schemeClr val="lt1"/>
              </a:buClr>
              <a:buSzPts val="1100"/>
              <a:buChar char="■"/>
              <a:defRPr>
                <a:solidFill>
                  <a:schemeClr val="lt1"/>
                </a:solidFill>
              </a:defRPr>
            </a:lvl9pPr>
          </a:lstStyle>
          <a:p>
            <a:endParaRPr/>
          </a:p>
        </p:txBody>
      </p:sp>
      <p:sp>
        <p:nvSpPr>
          <p:cNvPr id="135" name="Google Shape;135;p1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
        <p:nvSpPr>
          <p:cNvPr id="136" name="Google Shape;136;p14">
            <a:hlinkClick r:id="" action="ppaction://noaction"/>
          </p:cNvPr>
          <p:cNvSpPr/>
          <p:nvPr/>
        </p:nvSpPr>
        <p:spPr>
          <a:xfrm>
            <a:off x="8280450" y="0"/>
            <a:ext cx="863400" cy="454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7" name="Google Shape;137;p14">
            <a:hlinkClick r:id="" action="ppaction://noaction"/>
          </p:cNvPr>
          <p:cNvCxnSpPr/>
          <p:nvPr/>
        </p:nvCxnSpPr>
        <p:spPr>
          <a:xfrm>
            <a:off x="8598817" y="216350"/>
            <a:ext cx="216300" cy="0"/>
          </a:xfrm>
          <a:prstGeom prst="straightConnector1">
            <a:avLst/>
          </a:prstGeom>
          <a:noFill/>
          <a:ln w="9525" cap="flat" cmpd="sng">
            <a:solidFill>
              <a:srgbClr val="E9EDEE"/>
            </a:solidFill>
            <a:prstDash val="solid"/>
            <a:round/>
            <a:headEnd type="none" w="med" len="med"/>
            <a:tailEnd type="none" w="med" len="med"/>
          </a:ln>
        </p:spPr>
      </p:cxnSp>
      <p:cxnSp>
        <p:nvCxnSpPr>
          <p:cNvPr id="138" name="Google Shape;138;p14">
            <a:hlinkClick r:id="" action="ppaction://noaction"/>
          </p:cNvPr>
          <p:cNvCxnSpPr/>
          <p:nvPr/>
        </p:nvCxnSpPr>
        <p:spPr>
          <a:xfrm>
            <a:off x="8598817" y="250138"/>
            <a:ext cx="216300" cy="0"/>
          </a:xfrm>
          <a:prstGeom prst="straightConnector1">
            <a:avLst/>
          </a:prstGeom>
          <a:noFill/>
          <a:ln w="9525" cap="flat" cmpd="sng">
            <a:solidFill>
              <a:srgbClr val="E9EDEE"/>
            </a:solidFill>
            <a:prstDash val="solid"/>
            <a:round/>
            <a:headEnd type="none" w="med" len="med"/>
            <a:tailEnd type="none" w="med" len="med"/>
          </a:ln>
        </p:spPr>
      </p:cxnSp>
      <p:cxnSp>
        <p:nvCxnSpPr>
          <p:cNvPr id="139" name="Google Shape;139;p14">
            <a:hlinkClick r:id="" action="ppaction://noaction"/>
          </p:cNvPr>
          <p:cNvCxnSpPr/>
          <p:nvPr/>
        </p:nvCxnSpPr>
        <p:spPr>
          <a:xfrm>
            <a:off x="8598817" y="283925"/>
            <a:ext cx="216300" cy="0"/>
          </a:xfrm>
          <a:prstGeom prst="straightConnector1">
            <a:avLst/>
          </a:prstGeom>
          <a:noFill/>
          <a:ln w="9525" cap="flat" cmpd="sng">
            <a:solidFill>
              <a:srgbClr val="E9EDEE"/>
            </a:solidFill>
            <a:prstDash val="solid"/>
            <a:round/>
            <a:headEnd type="none" w="med" len="med"/>
            <a:tailEnd type="none" w="med" len="med"/>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0"/>
        <p:cNvGrpSpPr/>
        <p:nvPr/>
      </p:nvGrpSpPr>
      <p:grpSpPr>
        <a:xfrm>
          <a:off x="0" y="0"/>
          <a:ext cx="0" cy="0"/>
          <a:chOff x="0" y="0"/>
          <a:chExt cx="0" cy="0"/>
        </a:xfrm>
      </p:grpSpPr>
      <p:sp>
        <p:nvSpPr>
          <p:cNvPr id="141" name="Google Shape;141;p1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42" name="Google Shape;142;p15">
            <a:hlinkClick r:id="" action="ppaction://noaction"/>
          </p:cNvPr>
          <p:cNvSpPr/>
          <p:nvPr/>
        </p:nvSpPr>
        <p:spPr>
          <a:xfrm>
            <a:off x="8280450" y="0"/>
            <a:ext cx="863400" cy="454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3" name="Google Shape;143;p15">
            <a:hlinkClick r:id="" action="ppaction://noaction"/>
          </p:cNvPr>
          <p:cNvCxnSpPr/>
          <p:nvPr/>
        </p:nvCxnSpPr>
        <p:spPr>
          <a:xfrm>
            <a:off x="8598817" y="216350"/>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144" name="Google Shape;144;p15">
            <a:hlinkClick r:id="" action="ppaction://noaction"/>
          </p:cNvPr>
          <p:cNvCxnSpPr/>
          <p:nvPr/>
        </p:nvCxnSpPr>
        <p:spPr>
          <a:xfrm>
            <a:off x="8598817" y="250138"/>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145" name="Google Shape;145;p15">
            <a:hlinkClick r:id="" action="ppaction://noaction"/>
          </p:cNvPr>
          <p:cNvCxnSpPr/>
          <p:nvPr/>
        </p:nvCxnSpPr>
        <p:spPr>
          <a:xfrm>
            <a:off x="8598817" y="283925"/>
            <a:ext cx="216300" cy="0"/>
          </a:xfrm>
          <a:prstGeom prst="straightConnector1">
            <a:avLst/>
          </a:prstGeom>
          <a:noFill/>
          <a:ln w="9525" cap="flat" cmpd="sng">
            <a:solidFill>
              <a:srgbClr val="B7B7B7"/>
            </a:solidFill>
            <a:prstDash val="solid"/>
            <a:round/>
            <a:headEnd type="none" w="med" len="med"/>
            <a:tailEnd type="none" w="med" len="med"/>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OC">
  <p:cSld name="SECTION_HEADER_1">
    <p:bg>
      <p:bgPr>
        <a:blipFill>
          <a:blip r:embed="rId2">
            <a:alphaModFix/>
          </a:blip>
          <a:stretch>
            <a:fillRect/>
          </a:stretch>
        </a:blipFill>
        <a:effectLst/>
      </p:bgPr>
    </p:bg>
    <p:spTree>
      <p:nvGrpSpPr>
        <p:cNvPr id="1" name="Shape 146"/>
        <p:cNvGrpSpPr/>
        <p:nvPr/>
      </p:nvGrpSpPr>
      <p:grpSpPr>
        <a:xfrm>
          <a:off x="0" y="0"/>
          <a:ext cx="0" cy="0"/>
          <a:chOff x="0" y="0"/>
          <a:chExt cx="0" cy="0"/>
        </a:xfrm>
      </p:grpSpPr>
      <p:sp>
        <p:nvSpPr>
          <p:cNvPr id="147" name="Google Shape;147;p16"/>
          <p:cNvSpPr txBox="1">
            <a:spLocks noGrp="1"/>
          </p:cNvSpPr>
          <p:nvPr>
            <p:ph type="title"/>
          </p:nvPr>
        </p:nvSpPr>
        <p:spPr>
          <a:xfrm>
            <a:off x="1308150" y="1318650"/>
            <a:ext cx="7110000" cy="5352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2600"/>
              <a:buNone/>
              <a:defRPr sz="2600">
                <a:solidFill>
                  <a:srgbClr val="FFFFFF"/>
                </a:solidFill>
              </a:defRPr>
            </a:lvl1pPr>
            <a:lvl2pPr lvl="1" rtl="0">
              <a:spcBef>
                <a:spcPts val="0"/>
              </a:spcBef>
              <a:spcAft>
                <a:spcPts val="0"/>
              </a:spcAft>
              <a:buClr>
                <a:srgbClr val="FFFFFF"/>
              </a:buClr>
              <a:buSzPts val="2600"/>
              <a:buNone/>
              <a:defRPr sz="2600">
                <a:solidFill>
                  <a:srgbClr val="FFFFFF"/>
                </a:solidFill>
              </a:defRPr>
            </a:lvl2pPr>
            <a:lvl3pPr lvl="2" rtl="0">
              <a:spcBef>
                <a:spcPts val="0"/>
              </a:spcBef>
              <a:spcAft>
                <a:spcPts val="0"/>
              </a:spcAft>
              <a:buClr>
                <a:srgbClr val="FFFFFF"/>
              </a:buClr>
              <a:buSzPts val="2600"/>
              <a:buNone/>
              <a:defRPr sz="2600">
                <a:solidFill>
                  <a:srgbClr val="FFFFFF"/>
                </a:solidFill>
              </a:defRPr>
            </a:lvl3pPr>
            <a:lvl4pPr lvl="3" rtl="0">
              <a:spcBef>
                <a:spcPts val="0"/>
              </a:spcBef>
              <a:spcAft>
                <a:spcPts val="0"/>
              </a:spcAft>
              <a:buClr>
                <a:srgbClr val="FFFFFF"/>
              </a:buClr>
              <a:buSzPts val="2600"/>
              <a:buNone/>
              <a:defRPr sz="2600">
                <a:solidFill>
                  <a:srgbClr val="FFFFFF"/>
                </a:solidFill>
              </a:defRPr>
            </a:lvl4pPr>
            <a:lvl5pPr lvl="4" rtl="0">
              <a:spcBef>
                <a:spcPts val="0"/>
              </a:spcBef>
              <a:spcAft>
                <a:spcPts val="0"/>
              </a:spcAft>
              <a:buClr>
                <a:srgbClr val="FFFFFF"/>
              </a:buClr>
              <a:buSzPts val="2600"/>
              <a:buNone/>
              <a:defRPr sz="2600">
                <a:solidFill>
                  <a:srgbClr val="FFFFFF"/>
                </a:solidFill>
              </a:defRPr>
            </a:lvl5pPr>
            <a:lvl6pPr lvl="5" rtl="0">
              <a:spcBef>
                <a:spcPts val="0"/>
              </a:spcBef>
              <a:spcAft>
                <a:spcPts val="0"/>
              </a:spcAft>
              <a:buClr>
                <a:srgbClr val="FFFFFF"/>
              </a:buClr>
              <a:buSzPts val="2600"/>
              <a:buNone/>
              <a:defRPr sz="2600">
                <a:solidFill>
                  <a:srgbClr val="FFFFFF"/>
                </a:solidFill>
              </a:defRPr>
            </a:lvl6pPr>
            <a:lvl7pPr lvl="6" rtl="0">
              <a:spcBef>
                <a:spcPts val="0"/>
              </a:spcBef>
              <a:spcAft>
                <a:spcPts val="0"/>
              </a:spcAft>
              <a:buClr>
                <a:srgbClr val="FFFFFF"/>
              </a:buClr>
              <a:buSzPts val="2600"/>
              <a:buNone/>
              <a:defRPr sz="2600">
                <a:solidFill>
                  <a:srgbClr val="FFFFFF"/>
                </a:solidFill>
              </a:defRPr>
            </a:lvl7pPr>
            <a:lvl8pPr lvl="7" rtl="0">
              <a:spcBef>
                <a:spcPts val="0"/>
              </a:spcBef>
              <a:spcAft>
                <a:spcPts val="0"/>
              </a:spcAft>
              <a:buClr>
                <a:srgbClr val="FFFFFF"/>
              </a:buClr>
              <a:buSzPts val="2600"/>
              <a:buNone/>
              <a:defRPr sz="2600">
                <a:solidFill>
                  <a:srgbClr val="FFFFFF"/>
                </a:solidFill>
              </a:defRPr>
            </a:lvl8pPr>
            <a:lvl9pPr lvl="8" rtl="0">
              <a:spcBef>
                <a:spcPts val="0"/>
              </a:spcBef>
              <a:spcAft>
                <a:spcPts val="0"/>
              </a:spcAft>
              <a:buClr>
                <a:srgbClr val="FFFFFF"/>
              </a:buClr>
              <a:buSzPts val="2600"/>
              <a:buNone/>
              <a:defRPr sz="2600">
                <a:solidFill>
                  <a:srgbClr val="FFFFFF"/>
                </a:solidFill>
              </a:defRPr>
            </a:lvl9pPr>
          </a:lstStyle>
          <a:p>
            <a:endParaRPr/>
          </a:p>
        </p:txBody>
      </p:sp>
      <p:sp>
        <p:nvSpPr>
          <p:cNvPr id="148" name="Google Shape;148;p1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
        <p:nvSpPr>
          <p:cNvPr id="149" name="Google Shape;149;p16"/>
          <p:cNvSpPr txBox="1"/>
          <p:nvPr/>
        </p:nvSpPr>
        <p:spPr>
          <a:xfrm>
            <a:off x="8213935" y="78500"/>
            <a:ext cx="705900" cy="3219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sz="600" b="1">
              <a:solidFill>
                <a:srgbClr val="FFFFFF"/>
              </a:solidFill>
              <a:latin typeface="Raleway"/>
              <a:ea typeface="Raleway"/>
              <a:cs typeface="Raleway"/>
              <a:sym typeface="Raleway"/>
            </a:endParaRPr>
          </a:p>
        </p:txBody>
      </p:sp>
      <p:pic>
        <p:nvPicPr>
          <p:cNvPr id="150" name="Google Shape;150;p16"/>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306388" y="120750"/>
            <a:ext cx="447833" cy="246300"/>
          </a:xfrm>
          <a:prstGeom prst="rect">
            <a:avLst/>
          </a:prstGeom>
          <a:noFill/>
          <a:ln>
            <a:noFill/>
          </a:ln>
        </p:spPr>
      </p:pic>
      <p:sp>
        <p:nvSpPr>
          <p:cNvPr id="151" name="Google Shape;151;p16"/>
          <p:cNvSpPr txBox="1"/>
          <p:nvPr/>
        </p:nvSpPr>
        <p:spPr>
          <a:xfrm>
            <a:off x="8213935" y="78500"/>
            <a:ext cx="705900" cy="3219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600">
                <a:solidFill>
                  <a:srgbClr val="FFFFFF"/>
                </a:solidFill>
                <a:latin typeface="Raleway"/>
                <a:ea typeface="Raleway"/>
                <a:cs typeface="Raleway"/>
                <a:sym typeface="Raleway"/>
              </a:rPr>
              <a:t>Version 1.0</a:t>
            </a:r>
            <a:endParaRPr sz="600">
              <a:solidFill>
                <a:srgbClr val="FFFFFF"/>
              </a:solidFill>
              <a:latin typeface="Raleway"/>
              <a:ea typeface="Raleway"/>
              <a:cs typeface="Raleway"/>
              <a:sym typeface="Raleway"/>
            </a:endParaRPr>
          </a:p>
        </p:txBody>
      </p:sp>
      <p:sp>
        <p:nvSpPr>
          <p:cNvPr id="152" name="Google Shape;152;p16"/>
          <p:cNvSpPr txBox="1"/>
          <p:nvPr/>
        </p:nvSpPr>
        <p:spPr>
          <a:xfrm>
            <a:off x="1140950" y="78500"/>
            <a:ext cx="998100" cy="321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600">
                <a:solidFill>
                  <a:srgbClr val="FFFFFF"/>
                </a:solidFill>
                <a:latin typeface="Raleway"/>
                <a:ea typeface="Raleway"/>
                <a:cs typeface="Raleway"/>
                <a:sym typeface="Raleway"/>
              </a:rPr>
              <a:t>Confidential </a:t>
            </a:r>
            <a:endParaRPr sz="600" b="1">
              <a:solidFill>
                <a:srgbClr val="FFFFFF"/>
              </a:solidFill>
              <a:latin typeface="Raleway"/>
              <a:ea typeface="Raleway"/>
              <a:cs typeface="Raleway"/>
              <a:sym typeface="Raleway"/>
            </a:endParaRPr>
          </a:p>
        </p:txBody>
      </p:sp>
      <p:sp>
        <p:nvSpPr>
          <p:cNvPr id="153" name="Google Shape;153;p16"/>
          <p:cNvSpPr txBox="1"/>
          <p:nvPr/>
        </p:nvSpPr>
        <p:spPr>
          <a:xfrm>
            <a:off x="2211167" y="78500"/>
            <a:ext cx="2100600" cy="321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600">
                <a:solidFill>
                  <a:srgbClr val="FFFFFF"/>
                </a:solidFill>
                <a:latin typeface="Raleway"/>
                <a:ea typeface="Raleway"/>
                <a:cs typeface="Raleway"/>
                <a:sym typeface="Raleway"/>
              </a:rPr>
              <a:t>Yearbook Product Marketing,  </a:t>
            </a:r>
            <a:r>
              <a:rPr lang="en" sz="600" b="1">
                <a:solidFill>
                  <a:srgbClr val="FFFFFF"/>
                </a:solidFill>
                <a:latin typeface="Raleway"/>
                <a:ea typeface="Raleway"/>
                <a:cs typeface="Raleway"/>
                <a:sym typeface="Raleway"/>
              </a:rPr>
              <a:t>Jostens Inc.</a:t>
            </a:r>
            <a:endParaRPr sz="600">
              <a:solidFill>
                <a:srgbClr val="FFFFFF"/>
              </a:solidFill>
              <a:latin typeface="Raleway"/>
              <a:ea typeface="Raleway"/>
              <a:cs typeface="Raleway"/>
              <a:sym typeface="Raleway"/>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_alt1">
  <p:cSld name="SECTION_HEADER_2">
    <p:bg>
      <p:bgPr>
        <a:blipFill>
          <a:blip r:embed="rId2">
            <a:alphaModFix/>
          </a:blip>
          <a:stretch>
            <a:fillRect/>
          </a:stretch>
        </a:blipFill>
        <a:effectLst/>
      </p:bgPr>
    </p:bg>
    <p:spTree>
      <p:nvGrpSpPr>
        <p:cNvPr id="1" name="Shape 154"/>
        <p:cNvGrpSpPr/>
        <p:nvPr/>
      </p:nvGrpSpPr>
      <p:grpSpPr>
        <a:xfrm>
          <a:off x="0" y="0"/>
          <a:ext cx="0" cy="0"/>
          <a:chOff x="0" y="0"/>
          <a:chExt cx="0" cy="0"/>
        </a:xfrm>
      </p:grpSpPr>
      <p:sp>
        <p:nvSpPr>
          <p:cNvPr id="155" name="Google Shape;155;p17"/>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3600"/>
              <a:buFont typeface="Raleway Thin"/>
              <a:buNone/>
              <a:defRPr sz="3600" b="0">
                <a:solidFill>
                  <a:schemeClr val="lt1"/>
                </a:solidFill>
                <a:latin typeface="Raleway Thin"/>
                <a:ea typeface="Raleway Thin"/>
                <a:cs typeface="Raleway Thin"/>
                <a:sym typeface="Raleway Thin"/>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sp>
        <p:nvSpPr>
          <p:cNvPr id="156" name="Google Shape;156;p1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
        <p:nvSpPr>
          <p:cNvPr id="157" name="Google Shape;157;p17">
            <a:hlinkClick r:id="" action="ppaction://noaction"/>
          </p:cNvPr>
          <p:cNvSpPr/>
          <p:nvPr/>
        </p:nvSpPr>
        <p:spPr>
          <a:xfrm>
            <a:off x="8280450" y="0"/>
            <a:ext cx="863400" cy="454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8" name="Google Shape;158;p17">
            <a:hlinkClick r:id="" action="ppaction://noaction"/>
          </p:cNvPr>
          <p:cNvCxnSpPr/>
          <p:nvPr/>
        </p:nvCxnSpPr>
        <p:spPr>
          <a:xfrm>
            <a:off x="8598817" y="216350"/>
            <a:ext cx="216300" cy="0"/>
          </a:xfrm>
          <a:prstGeom prst="straightConnector1">
            <a:avLst/>
          </a:prstGeom>
          <a:noFill/>
          <a:ln w="9525" cap="flat" cmpd="sng">
            <a:solidFill>
              <a:srgbClr val="E9EDEE"/>
            </a:solidFill>
            <a:prstDash val="solid"/>
            <a:round/>
            <a:headEnd type="none" w="med" len="med"/>
            <a:tailEnd type="none" w="med" len="med"/>
          </a:ln>
        </p:spPr>
      </p:cxnSp>
      <p:cxnSp>
        <p:nvCxnSpPr>
          <p:cNvPr id="159" name="Google Shape;159;p17">
            <a:hlinkClick r:id="" action="ppaction://noaction"/>
          </p:cNvPr>
          <p:cNvCxnSpPr/>
          <p:nvPr/>
        </p:nvCxnSpPr>
        <p:spPr>
          <a:xfrm>
            <a:off x="8598817" y="250138"/>
            <a:ext cx="216300" cy="0"/>
          </a:xfrm>
          <a:prstGeom prst="straightConnector1">
            <a:avLst/>
          </a:prstGeom>
          <a:noFill/>
          <a:ln w="9525" cap="flat" cmpd="sng">
            <a:solidFill>
              <a:srgbClr val="E9EDEE"/>
            </a:solidFill>
            <a:prstDash val="solid"/>
            <a:round/>
            <a:headEnd type="none" w="med" len="med"/>
            <a:tailEnd type="none" w="med" len="med"/>
          </a:ln>
        </p:spPr>
      </p:cxnSp>
      <p:cxnSp>
        <p:nvCxnSpPr>
          <p:cNvPr id="160" name="Google Shape;160;p17">
            <a:hlinkClick r:id="" action="ppaction://noaction"/>
          </p:cNvPr>
          <p:cNvCxnSpPr/>
          <p:nvPr/>
        </p:nvCxnSpPr>
        <p:spPr>
          <a:xfrm>
            <a:off x="8598817" y="283925"/>
            <a:ext cx="216300" cy="0"/>
          </a:xfrm>
          <a:prstGeom prst="straightConnector1">
            <a:avLst/>
          </a:prstGeom>
          <a:noFill/>
          <a:ln w="9525" cap="flat" cmpd="sng">
            <a:solidFill>
              <a:srgbClr val="E9EDEE"/>
            </a:solidFill>
            <a:prstDash val="solid"/>
            <a:round/>
            <a:headEnd type="none" w="med" len="med"/>
            <a:tailEnd type="none" w="med" len="med"/>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_alt1">
  <p:cSld name="TITLE_1">
    <p:bg>
      <p:bgPr>
        <a:solidFill>
          <a:schemeClr val="lt2"/>
        </a:solidFill>
        <a:effectLst/>
      </p:bgPr>
    </p:bg>
    <p:spTree>
      <p:nvGrpSpPr>
        <p:cNvPr id="1" name="Shape 17"/>
        <p:cNvGrpSpPr/>
        <p:nvPr/>
      </p:nvGrpSpPr>
      <p:grpSpPr>
        <a:xfrm>
          <a:off x="0" y="0"/>
          <a:ext cx="0" cy="0"/>
          <a:chOff x="0" y="0"/>
          <a:chExt cx="0" cy="0"/>
        </a:xfrm>
      </p:grpSpPr>
      <p:pic>
        <p:nvPicPr>
          <p:cNvPr id="18" name="Google Shape;18;p3"/>
          <p:cNvPicPr preferRelativeResize="0"/>
          <p:nvPr/>
        </p:nvPicPr>
        <p:blipFill rotWithShape="1">
          <a:blip r:embed="rId2" cstate="screen">
            <a:alphaModFix/>
            <a:extLst>
              <a:ext uri="{28A0092B-C50C-407E-A947-70E740481C1C}">
                <a14:useLocalDpi xmlns:a14="http://schemas.microsoft.com/office/drawing/2010/main"/>
              </a:ext>
            </a:extLst>
          </a:blip>
          <a:srcRect t="9270" b="9262"/>
          <a:stretch/>
        </p:blipFill>
        <p:spPr>
          <a:xfrm>
            <a:off x="0" y="487825"/>
            <a:ext cx="9144000" cy="4655678"/>
          </a:xfrm>
          <a:prstGeom prst="rect">
            <a:avLst/>
          </a:prstGeom>
          <a:noFill/>
          <a:ln>
            <a:noFill/>
          </a:ln>
        </p:spPr>
      </p:pic>
      <p:sp>
        <p:nvSpPr>
          <p:cNvPr id="19" name="Google Shape;19;p3"/>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4200"/>
              <a:buFont typeface="Raleway Thin"/>
              <a:buNone/>
              <a:defRPr sz="4200" b="0">
                <a:solidFill>
                  <a:schemeClr val="lt1"/>
                </a:solidFill>
                <a:latin typeface="Raleway Thin"/>
                <a:ea typeface="Raleway Thin"/>
                <a:cs typeface="Raleway Thin"/>
                <a:sym typeface="Raleway Thin"/>
              </a:defRPr>
            </a:lvl1pPr>
            <a:lvl2pPr lvl="1" rtl="0">
              <a:spcBef>
                <a:spcPts val="0"/>
              </a:spcBef>
              <a:spcAft>
                <a:spcPts val="0"/>
              </a:spcAft>
              <a:buClr>
                <a:schemeClr val="dk2"/>
              </a:buClr>
              <a:buSzPts val="4200"/>
              <a:buNone/>
              <a:defRPr sz="4200">
                <a:solidFill>
                  <a:schemeClr val="dk2"/>
                </a:solidFill>
              </a:defRPr>
            </a:lvl2pPr>
            <a:lvl3pPr lvl="2" rtl="0">
              <a:spcBef>
                <a:spcPts val="0"/>
              </a:spcBef>
              <a:spcAft>
                <a:spcPts val="0"/>
              </a:spcAft>
              <a:buClr>
                <a:schemeClr val="dk2"/>
              </a:buClr>
              <a:buSzPts val="4200"/>
              <a:buNone/>
              <a:defRPr sz="4200">
                <a:solidFill>
                  <a:schemeClr val="dk2"/>
                </a:solidFill>
              </a:defRPr>
            </a:lvl3pPr>
            <a:lvl4pPr lvl="3" rtl="0">
              <a:spcBef>
                <a:spcPts val="0"/>
              </a:spcBef>
              <a:spcAft>
                <a:spcPts val="0"/>
              </a:spcAft>
              <a:buClr>
                <a:schemeClr val="dk2"/>
              </a:buClr>
              <a:buSzPts val="4200"/>
              <a:buNone/>
              <a:defRPr sz="4200">
                <a:solidFill>
                  <a:schemeClr val="dk2"/>
                </a:solidFill>
              </a:defRPr>
            </a:lvl4pPr>
            <a:lvl5pPr lvl="4" rtl="0">
              <a:spcBef>
                <a:spcPts val="0"/>
              </a:spcBef>
              <a:spcAft>
                <a:spcPts val="0"/>
              </a:spcAft>
              <a:buClr>
                <a:schemeClr val="dk2"/>
              </a:buClr>
              <a:buSzPts val="4200"/>
              <a:buNone/>
              <a:defRPr sz="4200">
                <a:solidFill>
                  <a:schemeClr val="dk2"/>
                </a:solidFill>
              </a:defRPr>
            </a:lvl5pPr>
            <a:lvl6pPr lvl="5" rtl="0">
              <a:spcBef>
                <a:spcPts val="0"/>
              </a:spcBef>
              <a:spcAft>
                <a:spcPts val="0"/>
              </a:spcAft>
              <a:buClr>
                <a:schemeClr val="dk2"/>
              </a:buClr>
              <a:buSzPts val="4200"/>
              <a:buNone/>
              <a:defRPr sz="4200">
                <a:solidFill>
                  <a:schemeClr val="dk2"/>
                </a:solidFill>
              </a:defRPr>
            </a:lvl6pPr>
            <a:lvl7pPr lvl="6" rtl="0">
              <a:spcBef>
                <a:spcPts val="0"/>
              </a:spcBef>
              <a:spcAft>
                <a:spcPts val="0"/>
              </a:spcAft>
              <a:buClr>
                <a:schemeClr val="dk2"/>
              </a:buClr>
              <a:buSzPts val="4200"/>
              <a:buNone/>
              <a:defRPr sz="4200">
                <a:solidFill>
                  <a:schemeClr val="dk2"/>
                </a:solidFill>
              </a:defRPr>
            </a:lvl7pPr>
            <a:lvl8pPr lvl="7" rtl="0">
              <a:spcBef>
                <a:spcPts val="0"/>
              </a:spcBef>
              <a:spcAft>
                <a:spcPts val="0"/>
              </a:spcAft>
              <a:buClr>
                <a:schemeClr val="dk2"/>
              </a:buClr>
              <a:buSzPts val="4200"/>
              <a:buNone/>
              <a:defRPr sz="4200">
                <a:solidFill>
                  <a:schemeClr val="dk2"/>
                </a:solidFill>
              </a:defRPr>
            </a:lvl8pPr>
            <a:lvl9pPr lvl="8" rtl="0">
              <a:spcBef>
                <a:spcPts val="0"/>
              </a:spcBef>
              <a:spcAft>
                <a:spcPts val="0"/>
              </a:spcAft>
              <a:buClr>
                <a:schemeClr val="dk2"/>
              </a:buClr>
              <a:buSzPts val="4200"/>
              <a:buNone/>
              <a:defRPr sz="4200">
                <a:solidFill>
                  <a:schemeClr val="dk2"/>
                </a:solidFill>
              </a:defRPr>
            </a:lvl9pPr>
          </a:lstStyle>
          <a:p>
            <a:endParaRPr/>
          </a:p>
        </p:txBody>
      </p:sp>
      <p:sp>
        <p:nvSpPr>
          <p:cNvPr id="20" name="Google Shape;20;p3"/>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600"/>
              <a:buNone/>
              <a:defRPr sz="1600">
                <a:solidFill>
                  <a:schemeClr val="lt1"/>
                </a:solidFill>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21" name="Google Shape;21;p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2" name="Google Shape;22;p3"/>
          <p:cNvSpPr/>
          <p:nvPr/>
        </p:nvSpPr>
        <p:spPr>
          <a:xfrm>
            <a:off x="0" y="0"/>
            <a:ext cx="9144000" cy="4878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a:hlinkClick r:id="" action="ppaction://noaction"/>
          </p:cNvPr>
          <p:cNvSpPr/>
          <p:nvPr/>
        </p:nvSpPr>
        <p:spPr>
          <a:xfrm>
            <a:off x="8280450" y="0"/>
            <a:ext cx="863400" cy="454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4" name="Google Shape;24;p3">
            <a:hlinkClick r:id="" action="ppaction://noaction"/>
          </p:cNvPr>
          <p:cNvCxnSpPr/>
          <p:nvPr/>
        </p:nvCxnSpPr>
        <p:spPr>
          <a:xfrm>
            <a:off x="8598817" y="216350"/>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25" name="Google Shape;25;p3">
            <a:hlinkClick r:id="" action="ppaction://noaction"/>
          </p:cNvPr>
          <p:cNvCxnSpPr/>
          <p:nvPr/>
        </p:nvCxnSpPr>
        <p:spPr>
          <a:xfrm>
            <a:off x="8598817" y="250138"/>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26" name="Google Shape;26;p3">
            <a:hlinkClick r:id="" action="ppaction://noaction"/>
          </p:cNvPr>
          <p:cNvCxnSpPr/>
          <p:nvPr/>
        </p:nvCxnSpPr>
        <p:spPr>
          <a:xfrm>
            <a:off x="8598817" y="283925"/>
            <a:ext cx="216300" cy="0"/>
          </a:xfrm>
          <a:prstGeom prst="straightConnector1">
            <a:avLst/>
          </a:prstGeom>
          <a:noFill/>
          <a:ln w="9525" cap="flat" cmpd="sng">
            <a:solidFill>
              <a:srgbClr val="B7B7B7"/>
            </a:solidFill>
            <a:prstDash val="solid"/>
            <a:round/>
            <a:headEnd type="none" w="med" len="med"/>
            <a:tailEnd type="none" w="med" len="med"/>
          </a:ln>
        </p:spPr>
      </p:cxnSp>
      <p:pic>
        <p:nvPicPr>
          <p:cNvPr id="27" name="Google Shape;27;p3"/>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306388" y="120750"/>
            <a:ext cx="447833" cy="246300"/>
          </a:xfrm>
          <a:prstGeom prst="rect">
            <a:avLst/>
          </a:prstGeom>
          <a:noFill/>
          <a:ln>
            <a:noFill/>
          </a:ln>
        </p:spPr>
      </p:pic>
      <p:pic>
        <p:nvPicPr>
          <p:cNvPr id="28" name="Google Shape;28;p3"/>
          <p:cNvPicPr preferRelativeResize="0"/>
          <p:nvPr/>
        </p:nvPicPr>
        <p:blipFill>
          <a:blip r:embed="rId4" cstate="screen">
            <a:alphaModFix amt="25000"/>
            <a:extLst>
              <a:ext uri="{28A0092B-C50C-407E-A947-70E740481C1C}">
                <a14:useLocalDpi xmlns:a14="http://schemas.microsoft.com/office/drawing/2010/main"/>
              </a:ext>
            </a:extLst>
          </a:blip>
          <a:stretch>
            <a:fillRect/>
          </a:stretch>
        </p:blipFill>
        <p:spPr>
          <a:xfrm>
            <a:off x="308075" y="119875"/>
            <a:ext cx="444775" cy="25207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29"/>
        <p:cNvGrpSpPr/>
        <p:nvPr/>
      </p:nvGrpSpPr>
      <p:grpSpPr>
        <a:xfrm>
          <a:off x="0" y="0"/>
          <a:ext cx="0" cy="0"/>
          <a:chOff x="0" y="0"/>
          <a:chExt cx="0" cy="0"/>
        </a:xfrm>
      </p:grpSpPr>
      <p:sp>
        <p:nvSpPr>
          <p:cNvPr id="30" name="Google Shape;30;p4"/>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3600"/>
              <a:buFont typeface="Raleway Thin"/>
              <a:buNone/>
              <a:defRPr sz="3600" b="0">
                <a:solidFill>
                  <a:schemeClr val="lt1"/>
                </a:solidFill>
                <a:latin typeface="Raleway Thin"/>
                <a:ea typeface="Raleway Thin"/>
                <a:cs typeface="Raleway Thin"/>
                <a:sym typeface="Raleway Thin"/>
              </a:defRPr>
            </a:lvl1pPr>
            <a:lvl2pPr lvl="1" rtl="0">
              <a:spcBef>
                <a:spcPts val="0"/>
              </a:spcBef>
              <a:spcAft>
                <a:spcPts val="0"/>
              </a:spcAft>
              <a:buClr>
                <a:schemeClr val="lt1"/>
              </a:buClr>
              <a:buSzPts val="3600"/>
              <a:buFont typeface="Helvetica Neue Light"/>
              <a:buNone/>
              <a:defRPr sz="3600" b="0">
                <a:solidFill>
                  <a:schemeClr val="lt1"/>
                </a:solidFill>
                <a:latin typeface="Helvetica Neue Light"/>
                <a:ea typeface="Helvetica Neue Light"/>
                <a:cs typeface="Helvetica Neue Light"/>
                <a:sym typeface="Helvetica Neue Light"/>
              </a:defRPr>
            </a:lvl2pPr>
            <a:lvl3pPr lvl="2" rtl="0">
              <a:spcBef>
                <a:spcPts val="0"/>
              </a:spcBef>
              <a:spcAft>
                <a:spcPts val="0"/>
              </a:spcAft>
              <a:buClr>
                <a:schemeClr val="lt1"/>
              </a:buClr>
              <a:buSzPts val="3600"/>
              <a:buFont typeface="Helvetica Neue Light"/>
              <a:buNone/>
              <a:defRPr sz="3600" b="0">
                <a:solidFill>
                  <a:schemeClr val="lt1"/>
                </a:solidFill>
                <a:latin typeface="Helvetica Neue Light"/>
                <a:ea typeface="Helvetica Neue Light"/>
                <a:cs typeface="Helvetica Neue Light"/>
                <a:sym typeface="Helvetica Neue Light"/>
              </a:defRPr>
            </a:lvl3pPr>
            <a:lvl4pPr lvl="3" rtl="0">
              <a:spcBef>
                <a:spcPts val="0"/>
              </a:spcBef>
              <a:spcAft>
                <a:spcPts val="0"/>
              </a:spcAft>
              <a:buClr>
                <a:schemeClr val="lt1"/>
              </a:buClr>
              <a:buSzPts val="3600"/>
              <a:buFont typeface="Helvetica Neue Light"/>
              <a:buNone/>
              <a:defRPr sz="3600" b="0">
                <a:solidFill>
                  <a:schemeClr val="lt1"/>
                </a:solidFill>
                <a:latin typeface="Helvetica Neue Light"/>
                <a:ea typeface="Helvetica Neue Light"/>
                <a:cs typeface="Helvetica Neue Light"/>
                <a:sym typeface="Helvetica Neue Light"/>
              </a:defRPr>
            </a:lvl4pPr>
            <a:lvl5pPr lvl="4" rtl="0">
              <a:spcBef>
                <a:spcPts val="0"/>
              </a:spcBef>
              <a:spcAft>
                <a:spcPts val="0"/>
              </a:spcAft>
              <a:buClr>
                <a:schemeClr val="lt1"/>
              </a:buClr>
              <a:buSzPts val="3600"/>
              <a:buFont typeface="Helvetica Neue Light"/>
              <a:buNone/>
              <a:defRPr sz="3600" b="0">
                <a:solidFill>
                  <a:schemeClr val="lt1"/>
                </a:solidFill>
                <a:latin typeface="Helvetica Neue Light"/>
                <a:ea typeface="Helvetica Neue Light"/>
                <a:cs typeface="Helvetica Neue Light"/>
                <a:sym typeface="Helvetica Neue Light"/>
              </a:defRPr>
            </a:lvl5pPr>
            <a:lvl6pPr lvl="5" rtl="0">
              <a:spcBef>
                <a:spcPts val="0"/>
              </a:spcBef>
              <a:spcAft>
                <a:spcPts val="0"/>
              </a:spcAft>
              <a:buClr>
                <a:schemeClr val="lt1"/>
              </a:buClr>
              <a:buSzPts val="3600"/>
              <a:buFont typeface="Helvetica Neue Light"/>
              <a:buNone/>
              <a:defRPr sz="3600" b="0">
                <a:solidFill>
                  <a:schemeClr val="lt1"/>
                </a:solidFill>
                <a:latin typeface="Helvetica Neue Light"/>
                <a:ea typeface="Helvetica Neue Light"/>
                <a:cs typeface="Helvetica Neue Light"/>
                <a:sym typeface="Helvetica Neue Light"/>
              </a:defRPr>
            </a:lvl6pPr>
            <a:lvl7pPr lvl="6" rtl="0">
              <a:spcBef>
                <a:spcPts val="0"/>
              </a:spcBef>
              <a:spcAft>
                <a:spcPts val="0"/>
              </a:spcAft>
              <a:buClr>
                <a:schemeClr val="lt1"/>
              </a:buClr>
              <a:buSzPts val="3600"/>
              <a:buFont typeface="Helvetica Neue Light"/>
              <a:buNone/>
              <a:defRPr sz="3600" b="0">
                <a:solidFill>
                  <a:schemeClr val="lt1"/>
                </a:solidFill>
                <a:latin typeface="Helvetica Neue Light"/>
                <a:ea typeface="Helvetica Neue Light"/>
                <a:cs typeface="Helvetica Neue Light"/>
                <a:sym typeface="Helvetica Neue Light"/>
              </a:defRPr>
            </a:lvl7pPr>
            <a:lvl8pPr lvl="7" rtl="0">
              <a:spcBef>
                <a:spcPts val="0"/>
              </a:spcBef>
              <a:spcAft>
                <a:spcPts val="0"/>
              </a:spcAft>
              <a:buClr>
                <a:schemeClr val="lt1"/>
              </a:buClr>
              <a:buSzPts val="3600"/>
              <a:buFont typeface="Helvetica Neue Light"/>
              <a:buNone/>
              <a:defRPr sz="3600" b="0">
                <a:solidFill>
                  <a:schemeClr val="lt1"/>
                </a:solidFill>
                <a:latin typeface="Helvetica Neue Light"/>
                <a:ea typeface="Helvetica Neue Light"/>
                <a:cs typeface="Helvetica Neue Light"/>
                <a:sym typeface="Helvetica Neue Light"/>
              </a:defRPr>
            </a:lvl8pPr>
            <a:lvl9pPr lvl="8" rtl="0">
              <a:spcBef>
                <a:spcPts val="0"/>
              </a:spcBef>
              <a:spcAft>
                <a:spcPts val="0"/>
              </a:spcAft>
              <a:buClr>
                <a:schemeClr val="lt1"/>
              </a:buClr>
              <a:buSzPts val="3600"/>
              <a:buFont typeface="Helvetica Neue Light"/>
              <a:buNone/>
              <a:defRPr sz="3600" b="0">
                <a:solidFill>
                  <a:schemeClr val="lt1"/>
                </a:solidFill>
                <a:latin typeface="Helvetica Neue Light"/>
                <a:ea typeface="Helvetica Neue Light"/>
                <a:cs typeface="Helvetica Neue Light"/>
                <a:sym typeface="Helvetica Neue Light"/>
              </a:defRPr>
            </a:lvl9pPr>
          </a:lstStyle>
          <a:p>
            <a:endParaRPr/>
          </a:p>
        </p:txBody>
      </p:sp>
      <p:sp>
        <p:nvSpPr>
          <p:cNvPr id="31" name="Google Shape;31;p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
        <p:nvSpPr>
          <p:cNvPr id="32" name="Google Shape;32;p4">
            <a:hlinkClick r:id="" action="ppaction://noaction"/>
          </p:cNvPr>
          <p:cNvSpPr/>
          <p:nvPr/>
        </p:nvSpPr>
        <p:spPr>
          <a:xfrm>
            <a:off x="8280450" y="0"/>
            <a:ext cx="863400" cy="454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3" name="Google Shape;33;p4">
            <a:hlinkClick r:id="" action="ppaction://noaction"/>
          </p:cNvPr>
          <p:cNvCxnSpPr/>
          <p:nvPr/>
        </p:nvCxnSpPr>
        <p:spPr>
          <a:xfrm>
            <a:off x="8598817" y="216350"/>
            <a:ext cx="216300" cy="0"/>
          </a:xfrm>
          <a:prstGeom prst="straightConnector1">
            <a:avLst/>
          </a:prstGeom>
          <a:noFill/>
          <a:ln w="9525" cap="flat" cmpd="sng">
            <a:solidFill>
              <a:srgbClr val="E9EDEE"/>
            </a:solidFill>
            <a:prstDash val="solid"/>
            <a:round/>
            <a:headEnd type="none" w="med" len="med"/>
            <a:tailEnd type="none" w="med" len="med"/>
          </a:ln>
        </p:spPr>
      </p:cxnSp>
      <p:cxnSp>
        <p:nvCxnSpPr>
          <p:cNvPr id="34" name="Google Shape;34;p4">
            <a:hlinkClick r:id="" action="ppaction://noaction"/>
          </p:cNvPr>
          <p:cNvCxnSpPr/>
          <p:nvPr/>
        </p:nvCxnSpPr>
        <p:spPr>
          <a:xfrm>
            <a:off x="8598817" y="250138"/>
            <a:ext cx="216300" cy="0"/>
          </a:xfrm>
          <a:prstGeom prst="straightConnector1">
            <a:avLst/>
          </a:prstGeom>
          <a:noFill/>
          <a:ln w="9525" cap="flat" cmpd="sng">
            <a:solidFill>
              <a:srgbClr val="E9EDEE"/>
            </a:solidFill>
            <a:prstDash val="solid"/>
            <a:round/>
            <a:headEnd type="none" w="med" len="med"/>
            <a:tailEnd type="none" w="med" len="med"/>
          </a:ln>
        </p:spPr>
      </p:cxnSp>
      <p:cxnSp>
        <p:nvCxnSpPr>
          <p:cNvPr id="35" name="Google Shape;35;p4">
            <a:hlinkClick r:id="" action="ppaction://noaction"/>
          </p:cNvPr>
          <p:cNvCxnSpPr/>
          <p:nvPr/>
        </p:nvCxnSpPr>
        <p:spPr>
          <a:xfrm>
            <a:off x="8598817" y="283925"/>
            <a:ext cx="216300" cy="0"/>
          </a:xfrm>
          <a:prstGeom prst="straightConnector1">
            <a:avLst/>
          </a:prstGeom>
          <a:noFill/>
          <a:ln w="9525" cap="flat" cmpd="sng">
            <a:solidFill>
              <a:srgbClr val="E9EDEE"/>
            </a:solidFill>
            <a:prstDash val="solid"/>
            <a:round/>
            <a:headEnd type="none" w="med" len="med"/>
            <a:tailEnd type="none" w="med" len="med"/>
          </a:ln>
        </p:spPr>
      </p:cxnSp>
      <p:grpSp>
        <p:nvGrpSpPr>
          <p:cNvPr id="36" name="Google Shape;36;p4"/>
          <p:cNvGrpSpPr/>
          <p:nvPr/>
        </p:nvGrpSpPr>
        <p:grpSpPr>
          <a:xfrm>
            <a:off x="830392" y="1191256"/>
            <a:ext cx="745763" cy="45826"/>
            <a:chOff x="4580561" y="2589004"/>
            <a:chExt cx="1064464" cy="25200"/>
          </a:xfrm>
        </p:grpSpPr>
        <p:sp>
          <p:nvSpPr>
            <p:cNvPr id="37" name="Google Shape;37;p4"/>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31D40"/>
                </a:solidFill>
              </a:endParaRPr>
            </a:p>
          </p:txBody>
        </p:sp>
        <p:sp>
          <p:nvSpPr>
            <p:cNvPr id="38" name="Google Shape;38;p4"/>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31D40"/>
                </a:solidFill>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9"/>
        <p:cNvGrpSpPr/>
        <p:nvPr/>
      </p:nvGrpSpPr>
      <p:grpSpPr>
        <a:xfrm>
          <a:off x="0" y="0"/>
          <a:ext cx="0" cy="0"/>
          <a:chOff x="0" y="0"/>
          <a:chExt cx="0" cy="0"/>
        </a:xfrm>
      </p:grpSpPr>
      <p:sp>
        <p:nvSpPr>
          <p:cNvPr id="40" name="Google Shape;40;p5"/>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5"/>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31D40"/>
              </a:buClr>
              <a:buSzPts val="2600"/>
              <a:buNone/>
              <a:defRPr sz="2600">
                <a:solidFill>
                  <a:srgbClr val="031D40"/>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a:endParaRPr/>
          </a:p>
        </p:txBody>
      </p:sp>
      <p:sp>
        <p:nvSpPr>
          <p:cNvPr id="42" name="Google Shape;42;p5"/>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43" name="Google Shape;43;p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44" name="Google Shape;44;p5">
            <a:hlinkClick r:id="" action="ppaction://noaction"/>
          </p:cNvPr>
          <p:cNvSpPr/>
          <p:nvPr/>
        </p:nvSpPr>
        <p:spPr>
          <a:xfrm>
            <a:off x="8280450" y="0"/>
            <a:ext cx="863400" cy="454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5" name="Google Shape;45;p5">
            <a:hlinkClick r:id="" action="ppaction://noaction"/>
          </p:cNvPr>
          <p:cNvCxnSpPr/>
          <p:nvPr/>
        </p:nvCxnSpPr>
        <p:spPr>
          <a:xfrm>
            <a:off x="8598817" y="216350"/>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46" name="Google Shape;46;p5">
            <a:hlinkClick r:id="" action="ppaction://noaction"/>
          </p:cNvPr>
          <p:cNvCxnSpPr/>
          <p:nvPr/>
        </p:nvCxnSpPr>
        <p:spPr>
          <a:xfrm>
            <a:off x="8598817" y="250138"/>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47" name="Google Shape;47;p5">
            <a:hlinkClick r:id="" action="ppaction://noaction"/>
          </p:cNvPr>
          <p:cNvCxnSpPr/>
          <p:nvPr/>
        </p:nvCxnSpPr>
        <p:spPr>
          <a:xfrm>
            <a:off x="8598817" y="283925"/>
            <a:ext cx="216300" cy="0"/>
          </a:xfrm>
          <a:prstGeom prst="straightConnector1">
            <a:avLst/>
          </a:prstGeom>
          <a:noFill/>
          <a:ln w="9525" cap="flat" cmpd="sng">
            <a:solidFill>
              <a:srgbClr val="B7B7B7"/>
            </a:solidFill>
            <a:prstDash val="solid"/>
            <a:round/>
            <a:headEnd type="none" w="med" len="med"/>
            <a:tailEnd type="none" w="med" len="med"/>
          </a:ln>
        </p:spPr>
      </p:cxnSp>
      <p:pic>
        <p:nvPicPr>
          <p:cNvPr id="48" name="Google Shape;48;p5"/>
          <p:cNvPicPr preferRelativeResize="0"/>
          <p:nvPr/>
        </p:nvPicPr>
        <p:blipFill>
          <a:blip r:embed="rId2" cstate="screen">
            <a:alphaModFix amt="25000"/>
            <a:extLst>
              <a:ext uri="{28A0092B-C50C-407E-A947-70E740481C1C}">
                <a14:useLocalDpi xmlns:a14="http://schemas.microsoft.com/office/drawing/2010/main"/>
              </a:ext>
            </a:extLst>
          </a:blip>
          <a:stretch>
            <a:fillRect/>
          </a:stretch>
        </p:blipFill>
        <p:spPr>
          <a:xfrm>
            <a:off x="308075" y="119875"/>
            <a:ext cx="444775" cy="252075"/>
          </a:xfrm>
          <a:prstGeom prst="rect">
            <a:avLst/>
          </a:prstGeom>
          <a:noFill/>
          <a:ln>
            <a:noFill/>
          </a:ln>
        </p:spPr>
      </p:pic>
      <p:sp>
        <p:nvSpPr>
          <p:cNvPr id="11" name="Google Shape;16;p2">
            <a:extLst>
              <a:ext uri="{FF2B5EF4-FFF2-40B4-BE49-F238E27FC236}">
                <a16:creationId xmlns:a16="http://schemas.microsoft.com/office/drawing/2014/main" id="{82A41CB5-0C62-496C-A31E-2C99228B1C1C}"/>
              </a:ext>
            </a:extLst>
          </p:cNvPr>
          <p:cNvSpPr txBox="1"/>
          <p:nvPr userDrawn="1"/>
        </p:nvSpPr>
        <p:spPr>
          <a:xfrm>
            <a:off x="932642" y="78500"/>
            <a:ext cx="2100600" cy="321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600" dirty="0">
                <a:solidFill>
                  <a:srgbClr val="031D40"/>
                </a:solidFill>
                <a:latin typeface="Raleway"/>
                <a:ea typeface="Raleway"/>
                <a:cs typeface="Raleway"/>
                <a:sym typeface="Raleway"/>
              </a:rPr>
              <a:t>© 2021, </a:t>
            </a:r>
            <a:r>
              <a:rPr lang="en" sz="600" b="1" dirty="0">
                <a:solidFill>
                  <a:srgbClr val="031D40"/>
                </a:solidFill>
                <a:latin typeface="Raleway"/>
                <a:ea typeface="Raleway"/>
                <a:cs typeface="Raleway"/>
                <a:sym typeface="Raleway"/>
              </a:rPr>
              <a:t>Jostens Inc.</a:t>
            </a:r>
            <a:endParaRPr sz="600" dirty="0">
              <a:solidFill>
                <a:srgbClr val="031D40"/>
              </a:solidFill>
              <a:latin typeface="Raleway"/>
              <a:ea typeface="Raleway"/>
              <a:cs typeface="Raleway"/>
              <a:sym typeface="Raleway"/>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ody only">
  <p:cSld name="TITLE_AND_BODY_1">
    <p:spTree>
      <p:nvGrpSpPr>
        <p:cNvPr id="1" name="Shape 49"/>
        <p:cNvGrpSpPr/>
        <p:nvPr/>
      </p:nvGrpSpPr>
      <p:grpSpPr>
        <a:xfrm>
          <a:off x="0" y="0"/>
          <a:ext cx="0" cy="0"/>
          <a:chOff x="0" y="0"/>
          <a:chExt cx="0" cy="0"/>
        </a:xfrm>
      </p:grpSpPr>
      <p:sp>
        <p:nvSpPr>
          <p:cNvPr id="50" name="Google Shape;50;p6"/>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52" name="Google Shape;52;p6">
            <a:hlinkClick r:id="" action="ppaction://noaction"/>
          </p:cNvPr>
          <p:cNvSpPr/>
          <p:nvPr/>
        </p:nvSpPr>
        <p:spPr>
          <a:xfrm>
            <a:off x="8280450" y="0"/>
            <a:ext cx="863400" cy="454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3" name="Google Shape;53;p6">
            <a:hlinkClick r:id="" action="ppaction://noaction"/>
          </p:cNvPr>
          <p:cNvCxnSpPr/>
          <p:nvPr/>
        </p:nvCxnSpPr>
        <p:spPr>
          <a:xfrm>
            <a:off x="8598817" y="216350"/>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54" name="Google Shape;54;p6">
            <a:hlinkClick r:id="" action="ppaction://noaction"/>
          </p:cNvPr>
          <p:cNvCxnSpPr/>
          <p:nvPr/>
        </p:nvCxnSpPr>
        <p:spPr>
          <a:xfrm>
            <a:off x="8598817" y="250138"/>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55" name="Google Shape;55;p6">
            <a:hlinkClick r:id="" action="ppaction://noaction"/>
          </p:cNvPr>
          <p:cNvCxnSpPr/>
          <p:nvPr/>
        </p:nvCxnSpPr>
        <p:spPr>
          <a:xfrm>
            <a:off x="8598817" y="283925"/>
            <a:ext cx="216300" cy="0"/>
          </a:xfrm>
          <a:prstGeom prst="straightConnector1">
            <a:avLst/>
          </a:prstGeom>
          <a:noFill/>
          <a:ln w="9525" cap="flat" cmpd="sng">
            <a:solidFill>
              <a:srgbClr val="B7B7B7"/>
            </a:solidFill>
            <a:prstDash val="solid"/>
            <a:round/>
            <a:headEnd type="none" w="med" len="med"/>
            <a:tailEnd type="none" w="med" len="med"/>
          </a:ln>
        </p:spPr>
      </p:cxnSp>
      <p:sp>
        <p:nvSpPr>
          <p:cNvPr id="56" name="Google Shape;56;p6"/>
          <p:cNvSpPr txBox="1">
            <a:spLocks noGrp="1"/>
          </p:cNvSpPr>
          <p:nvPr>
            <p:ph type="body" idx="1"/>
          </p:nvPr>
        </p:nvSpPr>
        <p:spPr>
          <a:xfrm>
            <a:off x="729450" y="1068650"/>
            <a:ext cx="7688700" cy="10344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pic>
        <p:nvPicPr>
          <p:cNvPr id="57" name="Google Shape;57;p6"/>
          <p:cNvPicPr preferRelativeResize="0"/>
          <p:nvPr/>
        </p:nvPicPr>
        <p:blipFill>
          <a:blip r:embed="rId2" cstate="screen">
            <a:alphaModFix amt="25000"/>
            <a:extLst>
              <a:ext uri="{28A0092B-C50C-407E-A947-70E740481C1C}">
                <a14:useLocalDpi xmlns:a14="http://schemas.microsoft.com/office/drawing/2010/main"/>
              </a:ext>
            </a:extLst>
          </a:blip>
          <a:stretch>
            <a:fillRect/>
          </a:stretch>
        </p:blipFill>
        <p:spPr>
          <a:xfrm>
            <a:off x="308075" y="119875"/>
            <a:ext cx="444775" cy="252075"/>
          </a:xfrm>
          <a:prstGeom prst="rect">
            <a:avLst/>
          </a:prstGeom>
          <a:noFill/>
          <a:ln>
            <a:noFill/>
          </a:ln>
        </p:spPr>
      </p:pic>
      <p:sp>
        <p:nvSpPr>
          <p:cNvPr id="10" name="Google Shape;16;p2">
            <a:extLst>
              <a:ext uri="{FF2B5EF4-FFF2-40B4-BE49-F238E27FC236}">
                <a16:creationId xmlns:a16="http://schemas.microsoft.com/office/drawing/2014/main" id="{CEC7479B-14EA-4304-A0E5-F11E2047B683}"/>
              </a:ext>
            </a:extLst>
          </p:cNvPr>
          <p:cNvSpPr txBox="1"/>
          <p:nvPr userDrawn="1"/>
        </p:nvSpPr>
        <p:spPr>
          <a:xfrm>
            <a:off x="932642" y="78500"/>
            <a:ext cx="2100600" cy="321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600" dirty="0">
                <a:solidFill>
                  <a:srgbClr val="031D40"/>
                </a:solidFill>
                <a:latin typeface="Raleway"/>
                <a:ea typeface="Raleway"/>
                <a:cs typeface="Raleway"/>
                <a:sym typeface="Raleway"/>
              </a:rPr>
              <a:t>© 2021, </a:t>
            </a:r>
            <a:r>
              <a:rPr lang="en" sz="600" b="1" dirty="0">
                <a:solidFill>
                  <a:srgbClr val="031D40"/>
                </a:solidFill>
                <a:latin typeface="Raleway"/>
                <a:ea typeface="Raleway"/>
                <a:cs typeface="Raleway"/>
                <a:sym typeface="Raleway"/>
              </a:rPr>
              <a:t>Jostens Inc.</a:t>
            </a:r>
            <a:endParaRPr sz="600" dirty="0">
              <a:solidFill>
                <a:srgbClr val="031D40"/>
              </a:solidFill>
              <a:latin typeface="Raleway"/>
              <a:ea typeface="Raleway"/>
              <a:cs typeface="Raleway"/>
              <a:sym typeface="Raleway"/>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_alt2">
  <p:cSld name="TITLE_AND_BODY_1_1">
    <p:spTree>
      <p:nvGrpSpPr>
        <p:cNvPr id="1" name="Shape 58"/>
        <p:cNvGrpSpPr/>
        <p:nvPr/>
      </p:nvGrpSpPr>
      <p:grpSpPr>
        <a:xfrm>
          <a:off x="0" y="0"/>
          <a:ext cx="0" cy="0"/>
          <a:chOff x="0" y="0"/>
          <a:chExt cx="0" cy="0"/>
        </a:xfrm>
      </p:grpSpPr>
      <p:pic>
        <p:nvPicPr>
          <p:cNvPr id="59" name="Google Shape;59;p7"/>
          <p:cNvPicPr preferRelativeResize="0"/>
          <p:nvPr/>
        </p:nvPicPr>
        <p:blipFill rotWithShape="1">
          <a:blip r:embed="rId2" cstate="screen">
            <a:alphaModFix/>
            <a:extLst>
              <a:ext uri="{28A0092B-C50C-407E-A947-70E740481C1C}">
                <a14:useLocalDpi xmlns:a14="http://schemas.microsoft.com/office/drawing/2010/main"/>
              </a:ext>
            </a:extLst>
          </a:blip>
          <a:srcRect t="9270" b="9262"/>
          <a:stretch/>
        </p:blipFill>
        <p:spPr>
          <a:xfrm>
            <a:off x="0" y="487825"/>
            <a:ext cx="9144000" cy="4655669"/>
          </a:xfrm>
          <a:prstGeom prst="rect">
            <a:avLst/>
          </a:prstGeom>
          <a:noFill/>
          <a:ln>
            <a:noFill/>
          </a:ln>
        </p:spPr>
      </p:pic>
      <p:sp>
        <p:nvSpPr>
          <p:cNvPr id="60" name="Google Shape;60;p7"/>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
        <p:nvSpPr>
          <p:cNvPr id="62" name="Google Shape;62;p7">
            <a:hlinkClick r:id="" action="ppaction://noaction"/>
          </p:cNvPr>
          <p:cNvSpPr/>
          <p:nvPr/>
        </p:nvSpPr>
        <p:spPr>
          <a:xfrm>
            <a:off x="8280450" y="0"/>
            <a:ext cx="863400" cy="454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3" name="Google Shape;63;p7">
            <a:hlinkClick r:id="" action="ppaction://noaction"/>
          </p:cNvPr>
          <p:cNvCxnSpPr/>
          <p:nvPr/>
        </p:nvCxnSpPr>
        <p:spPr>
          <a:xfrm>
            <a:off x="8598817" y="216350"/>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64" name="Google Shape;64;p7">
            <a:hlinkClick r:id="" action="ppaction://noaction"/>
          </p:cNvPr>
          <p:cNvCxnSpPr/>
          <p:nvPr/>
        </p:nvCxnSpPr>
        <p:spPr>
          <a:xfrm>
            <a:off x="8598817" y="250138"/>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65" name="Google Shape;65;p7">
            <a:hlinkClick r:id="" action="ppaction://noaction"/>
          </p:cNvPr>
          <p:cNvCxnSpPr/>
          <p:nvPr/>
        </p:nvCxnSpPr>
        <p:spPr>
          <a:xfrm>
            <a:off x="8598817" y="283925"/>
            <a:ext cx="216300" cy="0"/>
          </a:xfrm>
          <a:prstGeom prst="straightConnector1">
            <a:avLst/>
          </a:prstGeom>
          <a:noFill/>
          <a:ln w="9525" cap="flat" cmpd="sng">
            <a:solidFill>
              <a:srgbClr val="B7B7B7"/>
            </a:solidFill>
            <a:prstDash val="solid"/>
            <a:round/>
            <a:headEnd type="none" w="med" len="med"/>
            <a:tailEnd type="none" w="med" len="med"/>
          </a:ln>
        </p:spPr>
      </p:cxnSp>
      <p:sp>
        <p:nvSpPr>
          <p:cNvPr id="66" name="Google Shape;66;p7"/>
          <p:cNvSpPr txBox="1">
            <a:spLocks noGrp="1"/>
          </p:cNvSpPr>
          <p:nvPr>
            <p:ph type="title"/>
          </p:nvPr>
        </p:nvSpPr>
        <p:spPr>
          <a:xfrm>
            <a:off x="729450" y="2056375"/>
            <a:ext cx="5887500" cy="1518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4800"/>
              <a:buFont typeface="Raleway Thin"/>
              <a:buNone/>
              <a:defRPr sz="4800" b="0">
                <a:solidFill>
                  <a:schemeClr val="lt1"/>
                </a:solidFill>
                <a:latin typeface="Raleway Thin"/>
                <a:ea typeface="Raleway Thin"/>
                <a:cs typeface="Raleway Thin"/>
                <a:sym typeface="Raleway Thin"/>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pic>
        <p:nvPicPr>
          <p:cNvPr id="67" name="Google Shape;67;p7"/>
          <p:cNvPicPr preferRelativeResize="0"/>
          <p:nvPr/>
        </p:nvPicPr>
        <p:blipFill>
          <a:blip r:embed="rId3" cstate="screen">
            <a:alphaModFix amt="25000"/>
            <a:extLst>
              <a:ext uri="{28A0092B-C50C-407E-A947-70E740481C1C}">
                <a14:useLocalDpi xmlns:a14="http://schemas.microsoft.com/office/drawing/2010/main"/>
              </a:ext>
            </a:extLst>
          </a:blip>
          <a:stretch>
            <a:fillRect/>
          </a:stretch>
        </p:blipFill>
        <p:spPr>
          <a:xfrm>
            <a:off x="308075" y="119875"/>
            <a:ext cx="444775" cy="25207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8"/>
        <p:cNvGrpSpPr/>
        <p:nvPr/>
      </p:nvGrpSpPr>
      <p:grpSpPr>
        <a:xfrm>
          <a:off x="0" y="0"/>
          <a:ext cx="0" cy="0"/>
          <a:chOff x="0" y="0"/>
          <a:chExt cx="0" cy="0"/>
        </a:xfrm>
      </p:grpSpPr>
      <p:sp>
        <p:nvSpPr>
          <p:cNvPr id="69" name="Google Shape;69;p8"/>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8"/>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31D40"/>
              </a:buClr>
              <a:buSzPts val="2600"/>
              <a:buNone/>
              <a:defRPr sz="2600">
                <a:solidFill>
                  <a:srgbClr val="031D40"/>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a:endParaRPr/>
          </a:p>
        </p:txBody>
      </p:sp>
      <p:sp>
        <p:nvSpPr>
          <p:cNvPr id="71" name="Google Shape;71;p8"/>
          <p:cNvSpPr txBox="1">
            <a:spLocks noGrp="1"/>
          </p:cNvSpPr>
          <p:nvPr>
            <p:ph type="body" idx="1"/>
          </p:nvPr>
        </p:nvSpPr>
        <p:spPr>
          <a:xfrm>
            <a:off x="729325" y="2078875"/>
            <a:ext cx="3774300" cy="22611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72" name="Google Shape;72;p8"/>
          <p:cNvSpPr txBox="1">
            <a:spLocks noGrp="1"/>
          </p:cNvSpPr>
          <p:nvPr>
            <p:ph type="body" idx="2"/>
          </p:nvPr>
        </p:nvSpPr>
        <p:spPr>
          <a:xfrm>
            <a:off x="4643604" y="2078875"/>
            <a:ext cx="3774300" cy="22611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73" name="Google Shape;73;p8"/>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74" name="Google Shape;74;p8">
            <a:hlinkClick r:id="" action="ppaction://noaction"/>
          </p:cNvPr>
          <p:cNvSpPr/>
          <p:nvPr/>
        </p:nvSpPr>
        <p:spPr>
          <a:xfrm>
            <a:off x="8280450" y="0"/>
            <a:ext cx="863400" cy="454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5" name="Google Shape;75;p8">
            <a:hlinkClick r:id="" action="ppaction://noaction"/>
          </p:cNvPr>
          <p:cNvCxnSpPr/>
          <p:nvPr/>
        </p:nvCxnSpPr>
        <p:spPr>
          <a:xfrm>
            <a:off x="8598817" y="216350"/>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76" name="Google Shape;76;p8">
            <a:hlinkClick r:id="" action="ppaction://noaction"/>
          </p:cNvPr>
          <p:cNvCxnSpPr/>
          <p:nvPr/>
        </p:nvCxnSpPr>
        <p:spPr>
          <a:xfrm>
            <a:off x="8598817" y="250138"/>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77" name="Google Shape;77;p8">
            <a:hlinkClick r:id="" action="ppaction://noaction"/>
          </p:cNvPr>
          <p:cNvCxnSpPr/>
          <p:nvPr/>
        </p:nvCxnSpPr>
        <p:spPr>
          <a:xfrm>
            <a:off x="8598817" y="283925"/>
            <a:ext cx="216300" cy="0"/>
          </a:xfrm>
          <a:prstGeom prst="straightConnector1">
            <a:avLst/>
          </a:prstGeom>
          <a:noFill/>
          <a:ln w="9525" cap="flat" cmpd="sng">
            <a:solidFill>
              <a:srgbClr val="B7B7B7"/>
            </a:solidFill>
            <a:prstDash val="solid"/>
            <a:round/>
            <a:headEnd type="none" w="med" len="med"/>
            <a:tailEnd type="none" w="med" len="med"/>
          </a:ln>
        </p:spPr>
      </p:cxnSp>
      <p:sp>
        <p:nvSpPr>
          <p:cNvPr id="78" name="Google Shape;78;p8"/>
          <p:cNvSpPr/>
          <p:nvPr/>
        </p:nvSpPr>
        <p:spPr>
          <a:xfrm rot="-5400000">
            <a:off x="1366796" y="1027682"/>
            <a:ext cx="45900" cy="372900"/>
          </a:xfrm>
          <a:prstGeom prst="rect">
            <a:avLst/>
          </a:prstGeom>
          <a:solidFill>
            <a:srgbClr val="4E43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rot="-5400000">
            <a:off x="995392" y="1026182"/>
            <a:ext cx="45900" cy="375900"/>
          </a:xfrm>
          <a:prstGeom prst="rect">
            <a:avLst/>
          </a:prstGeom>
          <a:solidFill>
            <a:srgbClr val="0B5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0" name="Google Shape;80;p8"/>
          <p:cNvPicPr preferRelativeResize="0"/>
          <p:nvPr/>
        </p:nvPicPr>
        <p:blipFill>
          <a:blip r:embed="rId2" cstate="screen">
            <a:alphaModFix amt="25000"/>
            <a:extLst>
              <a:ext uri="{28A0092B-C50C-407E-A947-70E740481C1C}">
                <a14:useLocalDpi xmlns:a14="http://schemas.microsoft.com/office/drawing/2010/main"/>
              </a:ext>
            </a:extLst>
          </a:blip>
          <a:stretch>
            <a:fillRect/>
          </a:stretch>
        </p:blipFill>
        <p:spPr>
          <a:xfrm>
            <a:off x="308075" y="119875"/>
            <a:ext cx="444775" cy="25207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1"/>
        <p:cNvGrpSpPr/>
        <p:nvPr/>
      </p:nvGrpSpPr>
      <p:grpSpPr>
        <a:xfrm>
          <a:off x="0" y="0"/>
          <a:ext cx="0" cy="0"/>
          <a:chOff x="0" y="0"/>
          <a:chExt cx="0" cy="0"/>
        </a:xfrm>
      </p:grpSpPr>
      <p:sp>
        <p:nvSpPr>
          <p:cNvPr id="82" name="Google Shape;82;p9"/>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9"/>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31D40"/>
              </a:buClr>
              <a:buSzPts val="2600"/>
              <a:buNone/>
              <a:defRPr sz="2600">
                <a:solidFill>
                  <a:srgbClr val="031D40"/>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a:endParaRPr/>
          </a:p>
        </p:txBody>
      </p:sp>
      <p:sp>
        <p:nvSpPr>
          <p:cNvPr id="84" name="Google Shape;84;p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85" name="Google Shape;85;p9">
            <a:hlinkClick r:id="" action="ppaction://noaction"/>
          </p:cNvPr>
          <p:cNvSpPr/>
          <p:nvPr/>
        </p:nvSpPr>
        <p:spPr>
          <a:xfrm>
            <a:off x="8280450" y="0"/>
            <a:ext cx="863400" cy="454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6" name="Google Shape;86;p9">
            <a:hlinkClick r:id="" action="ppaction://noaction"/>
          </p:cNvPr>
          <p:cNvCxnSpPr/>
          <p:nvPr/>
        </p:nvCxnSpPr>
        <p:spPr>
          <a:xfrm>
            <a:off x="8598817" y="216350"/>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87" name="Google Shape;87;p9">
            <a:hlinkClick r:id="" action="ppaction://noaction"/>
          </p:cNvPr>
          <p:cNvCxnSpPr/>
          <p:nvPr/>
        </p:nvCxnSpPr>
        <p:spPr>
          <a:xfrm>
            <a:off x="8598817" y="250138"/>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88" name="Google Shape;88;p9">
            <a:hlinkClick r:id="" action="ppaction://noaction"/>
          </p:cNvPr>
          <p:cNvCxnSpPr/>
          <p:nvPr/>
        </p:nvCxnSpPr>
        <p:spPr>
          <a:xfrm>
            <a:off x="8598817" y="283925"/>
            <a:ext cx="216300" cy="0"/>
          </a:xfrm>
          <a:prstGeom prst="straightConnector1">
            <a:avLst/>
          </a:prstGeom>
          <a:noFill/>
          <a:ln w="9525" cap="flat" cmpd="sng">
            <a:solidFill>
              <a:srgbClr val="B7B7B7"/>
            </a:solidFill>
            <a:prstDash val="solid"/>
            <a:round/>
            <a:headEnd type="none" w="med" len="med"/>
            <a:tailEnd type="none" w="med" len="med"/>
          </a:ln>
        </p:spPr>
      </p:cxnSp>
      <p:pic>
        <p:nvPicPr>
          <p:cNvPr id="89" name="Google Shape;89;p9"/>
          <p:cNvPicPr preferRelativeResize="0"/>
          <p:nvPr/>
        </p:nvPicPr>
        <p:blipFill>
          <a:blip r:embed="rId2" cstate="screen">
            <a:alphaModFix amt="25000"/>
            <a:extLst>
              <a:ext uri="{28A0092B-C50C-407E-A947-70E740481C1C}">
                <a14:useLocalDpi xmlns:a14="http://schemas.microsoft.com/office/drawing/2010/main"/>
              </a:ext>
            </a:extLst>
          </a:blip>
          <a:stretch>
            <a:fillRect/>
          </a:stretch>
        </p:blipFill>
        <p:spPr>
          <a:xfrm>
            <a:off x="308075" y="119875"/>
            <a:ext cx="444775" cy="25207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90"/>
        <p:cNvGrpSpPr/>
        <p:nvPr/>
      </p:nvGrpSpPr>
      <p:grpSpPr>
        <a:xfrm>
          <a:off x="0" y="0"/>
          <a:ext cx="0" cy="0"/>
          <a:chOff x="0" y="0"/>
          <a:chExt cx="0" cy="0"/>
        </a:xfrm>
      </p:grpSpPr>
      <p:sp>
        <p:nvSpPr>
          <p:cNvPr id="91" name="Google Shape;91;p10"/>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0"/>
          <p:cNvSpPr txBox="1">
            <a:spLocks noGrp="1"/>
          </p:cNvSpPr>
          <p:nvPr>
            <p:ph type="title"/>
          </p:nvPr>
        </p:nvSpPr>
        <p:spPr>
          <a:xfrm>
            <a:off x="730000" y="1318650"/>
            <a:ext cx="3300900" cy="13815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31D40"/>
              </a:buClr>
              <a:buSzPts val="2600"/>
              <a:buNone/>
              <a:defRPr sz="2600">
                <a:solidFill>
                  <a:srgbClr val="031D40"/>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a:endParaRPr/>
          </a:p>
        </p:txBody>
      </p:sp>
      <p:sp>
        <p:nvSpPr>
          <p:cNvPr id="93" name="Google Shape;93;p10"/>
          <p:cNvSpPr txBox="1">
            <a:spLocks noGrp="1"/>
          </p:cNvSpPr>
          <p:nvPr>
            <p:ph type="body" idx="1"/>
          </p:nvPr>
        </p:nvSpPr>
        <p:spPr>
          <a:xfrm>
            <a:off x="721225" y="2781725"/>
            <a:ext cx="3300900" cy="15975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94" name="Google Shape;94;p1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95" name="Google Shape;95;p10">
            <a:hlinkClick r:id="" action="ppaction://noaction"/>
          </p:cNvPr>
          <p:cNvSpPr/>
          <p:nvPr/>
        </p:nvSpPr>
        <p:spPr>
          <a:xfrm>
            <a:off x="8280450" y="0"/>
            <a:ext cx="863400" cy="454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6" name="Google Shape;96;p10">
            <a:hlinkClick r:id="" action="ppaction://noaction"/>
          </p:cNvPr>
          <p:cNvCxnSpPr/>
          <p:nvPr/>
        </p:nvCxnSpPr>
        <p:spPr>
          <a:xfrm>
            <a:off x="8598817" y="216350"/>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97" name="Google Shape;97;p10">
            <a:hlinkClick r:id="" action="ppaction://noaction"/>
          </p:cNvPr>
          <p:cNvCxnSpPr/>
          <p:nvPr/>
        </p:nvCxnSpPr>
        <p:spPr>
          <a:xfrm>
            <a:off x="8598817" y="250138"/>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98" name="Google Shape;98;p10">
            <a:hlinkClick r:id="" action="ppaction://noaction"/>
          </p:cNvPr>
          <p:cNvCxnSpPr/>
          <p:nvPr/>
        </p:nvCxnSpPr>
        <p:spPr>
          <a:xfrm>
            <a:off x="8598817" y="283925"/>
            <a:ext cx="216300" cy="0"/>
          </a:xfrm>
          <a:prstGeom prst="straightConnector1">
            <a:avLst/>
          </a:prstGeom>
          <a:noFill/>
          <a:ln w="9525" cap="flat" cmpd="sng">
            <a:solidFill>
              <a:srgbClr val="B7B7B7"/>
            </a:solidFill>
            <a:prstDash val="solid"/>
            <a:round/>
            <a:headEnd type="none" w="med" len="med"/>
            <a:tailEnd type="none" w="med" len="med"/>
          </a:ln>
        </p:spPr>
      </p:cxnSp>
      <p:pic>
        <p:nvPicPr>
          <p:cNvPr id="99" name="Google Shape;99;p10"/>
          <p:cNvPicPr preferRelativeResize="0"/>
          <p:nvPr/>
        </p:nvPicPr>
        <p:blipFill>
          <a:blip r:embed="rId2" cstate="screen">
            <a:alphaModFix amt="25000"/>
            <a:extLst>
              <a:ext uri="{28A0092B-C50C-407E-A947-70E740481C1C}">
                <a14:useLocalDpi xmlns:a14="http://schemas.microsoft.com/office/drawing/2010/main"/>
              </a:ext>
            </a:extLst>
          </a:blip>
          <a:stretch>
            <a:fillRect/>
          </a:stretch>
        </p:blipFill>
        <p:spPr>
          <a:xfrm>
            <a:off x="308075" y="119875"/>
            <a:ext cx="444775" cy="25207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2800"/>
              <a:buFont typeface="Raleway"/>
              <a:buNone/>
              <a:defRPr sz="2800" b="1">
                <a:latin typeface="Raleway"/>
                <a:ea typeface="Raleway"/>
                <a:cs typeface="Raleway"/>
                <a:sym typeface="Raleway"/>
              </a:defRPr>
            </a:lvl1pPr>
            <a:lvl2pPr lvl="1" rtl="0">
              <a:spcBef>
                <a:spcPts val="0"/>
              </a:spcBef>
              <a:spcAft>
                <a:spcPts val="0"/>
              </a:spcAft>
              <a:buSzPts val="2800"/>
              <a:buFont typeface="Raleway"/>
              <a:buNone/>
              <a:defRPr sz="2800" b="1">
                <a:latin typeface="Raleway"/>
                <a:ea typeface="Raleway"/>
                <a:cs typeface="Raleway"/>
                <a:sym typeface="Raleway"/>
              </a:defRPr>
            </a:lvl2pPr>
            <a:lvl3pPr lvl="2" rtl="0">
              <a:spcBef>
                <a:spcPts val="0"/>
              </a:spcBef>
              <a:spcAft>
                <a:spcPts val="0"/>
              </a:spcAft>
              <a:buSzPts val="2800"/>
              <a:buFont typeface="Raleway"/>
              <a:buNone/>
              <a:defRPr sz="2800" b="1">
                <a:latin typeface="Raleway"/>
                <a:ea typeface="Raleway"/>
                <a:cs typeface="Raleway"/>
                <a:sym typeface="Raleway"/>
              </a:defRPr>
            </a:lvl3pPr>
            <a:lvl4pPr lvl="3" rtl="0">
              <a:spcBef>
                <a:spcPts val="0"/>
              </a:spcBef>
              <a:spcAft>
                <a:spcPts val="0"/>
              </a:spcAft>
              <a:buSzPts val="2800"/>
              <a:buFont typeface="Raleway"/>
              <a:buNone/>
              <a:defRPr sz="2800" b="1">
                <a:latin typeface="Raleway"/>
                <a:ea typeface="Raleway"/>
                <a:cs typeface="Raleway"/>
                <a:sym typeface="Raleway"/>
              </a:defRPr>
            </a:lvl4pPr>
            <a:lvl5pPr lvl="4" rtl="0">
              <a:spcBef>
                <a:spcPts val="0"/>
              </a:spcBef>
              <a:spcAft>
                <a:spcPts val="0"/>
              </a:spcAft>
              <a:buSzPts val="2800"/>
              <a:buFont typeface="Raleway"/>
              <a:buNone/>
              <a:defRPr sz="2800" b="1">
                <a:latin typeface="Raleway"/>
                <a:ea typeface="Raleway"/>
                <a:cs typeface="Raleway"/>
                <a:sym typeface="Raleway"/>
              </a:defRPr>
            </a:lvl5pPr>
            <a:lvl6pPr lvl="5" rtl="0">
              <a:spcBef>
                <a:spcPts val="0"/>
              </a:spcBef>
              <a:spcAft>
                <a:spcPts val="0"/>
              </a:spcAft>
              <a:buSzPts val="2800"/>
              <a:buFont typeface="Raleway"/>
              <a:buNone/>
              <a:defRPr sz="2800" b="1">
                <a:latin typeface="Raleway"/>
                <a:ea typeface="Raleway"/>
                <a:cs typeface="Raleway"/>
                <a:sym typeface="Raleway"/>
              </a:defRPr>
            </a:lvl6pPr>
            <a:lvl7pPr lvl="6" rtl="0">
              <a:spcBef>
                <a:spcPts val="0"/>
              </a:spcBef>
              <a:spcAft>
                <a:spcPts val="0"/>
              </a:spcAft>
              <a:buSzPts val="2800"/>
              <a:buFont typeface="Raleway"/>
              <a:buNone/>
              <a:defRPr sz="2800" b="1">
                <a:latin typeface="Raleway"/>
                <a:ea typeface="Raleway"/>
                <a:cs typeface="Raleway"/>
                <a:sym typeface="Raleway"/>
              </a:defRPr>
            </a:lvl7pPr>
            <a:lvl8pPr lvl="7" rtl="0">
              <a:spcBef>
                <a:spcPts val="0"/>
              </a:spcBef>
              <a:spcAft>
                <a:spcPts val="0"/>
              </a:spcAft>
              <a:buSzPts val="2800"/>
              <a:buFont typeface="Raleway"/>
              <a:buNone/>
              <a:defRPr sz="2800" b="1">
                <a:latin typeface="Raleway"/>
                <a:ea typeface="Raleway"/>
                <a:cs typeface="Raleway"/>
                <a:sym typeface="Raleway"/>
              </a:defRPr>
            </a:lvl8pPr>
            <a:lvl9pPr lvl="8" rtl="0">
              <a:spcBef>
                <a:spcPts val="0"/>
              </a:spcBef>
              <a:spcAft>
                <a:spcPts val="0"/>
              </a:spcAft>
              <a:buSzPts val="2800"/>
              <a:buFont typeface="Raleway"/>
              <a:buNone/>
              <a:defRPr sz="2800" b="1">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rtl="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rtl="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rtl="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accent1"/>
                </a:solidFill>
                <a:latin typeface="Lato"/>
                <a:ea typeface="Lato"/>
                <a:cs typeface="Lato"/>
                <a:sym typeface="Lato"/>
              </a:defRPr>
            </a:lvl1pPr>
            <a:lvl2pPr lvl="1" algn="r" rtl="0">
              <a:buNone/>
              <a:defRPr sz="1000">
                <a:solidFill>
                  <a:schemeClr val="accent1"/>
                </a:solidFill>
                <a:latin typeface="Lato"/>
                <a:ea typeface="Lato"/>
                <a:cs typeface="Lato"/>
                <a:sym typeface="Lato"/>
              </a:defRPr>
            </a:lvl2pPr>
            <a:lvl3pPr lvl="2" algn="r" rtl="0">
              <a:buNone/>
              <a:defRPr sz="1000">
                <a:solidFill>
                  <a:schemeClr val="accent1"/>
                </a:solidFill>
                <a:latin typeface="Lato"/>
                <a:ea typeface="Lato"/>
                <a:cs typeface="Lato"/>
                <a:sym typeface="Lato"/>
              </a:defRPr>
            </a:lvl3pPr>
            <a:lvl4pPr lvl="3" algn="r" rtl="0">
              <a:buNone/>
              <a:defRPr sz="1000">
                <a:solidFill>
                  <a:schemeClr val="accent1"/>
                </a:solidFill>
                <a:latin typeface="Lato"/>
                <a:ea typeface="Lato"/>
                <a:cs typeface="Lato"/>
                <a:sym typeface="Lato"/>
              </a:defRPr>
            </a:lvl4pPr>
            <a:lvl5pPr lvl="4" algn="r" rtl="0">
              <a:buNone/>
              <a:defRPr sz="1000">
                <a:solidFill>
                  <a:schemeClr val="accent1"/>
                </a:solidFill>
                <a:latin typeface="Lato"/>
                <a:ea typeface="Lato"/>
                <a:cs typeface="Lato"/>
                <a:sym typeface="Lato"/>
              </a:defRPr>
            </a:lvl5pPr>
            <a:lvl6pPr lvl="5" algn="r" rtl="0">
              <a:buNone/>
              <a:defRPr sz="1000">
                <a:solidFill>
                  <a:schemeClr val="accent1"/>
                </a:solidFill>
                <a:latin typeface="Lato"/>
                <a:ea typeface="Lato"/>
                <a:cs typeface="Lato"/>
                <a:sym typeface="Lato"/>
              </a:defRPr>
            </a:lvl6pPr>
            <a:lvl7pPr lvl="6" algn="r" rtl="0">
              <a:buNone/>
              <a:defRPr sz="1000">
                <a:solidFill>
                  <a:schemeClr val="accent1"/>
                </a:solidFill>
                <a:latin typeface="Lato"/>
                <a:ea typeface="Lato"/>
                <a:cs typeface="Lato"/>
                <a:sym typeface="Lato"/>
              </a:defRPr>
            </a:lvl7pPr>
            <a:lvl8pPr lvl="7" algn="r" rtl="0">
              <a:buNone/>
              <a:defRPr sz="1000">
                <a:solidFill>
                  <a:schemeClr val="accent1"/>
                </a:solidFill>
                <a:latin typeface="Lato"/>
                <a:ea typeface="Lato"/>
                <a:cs typeface="Lato"/>
                <a:sym typeface="Lato"/>
              </a:defRPr>
            </a:lvl8pPr>
            <a:lvl9pPr lvl="8" algn="r" rtl="0">
              <a:buNone/>
              <a:defRPr sz="10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35"/>
          <p:cNvSpPr txBox="1">
            <a:spLocks noGrp="1"/>
          </p:cNvSpPr>
          <p:nvPr>
            <p:ph type="sldNum" idx="12"/>
          </p:nvPr>
        </p:nvSpPr>
        <p:spPr>
          <a:xfrm>
            <a:off x="8417727" y="4635226"/>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rgbClr val="FFFFFF"/>
                </a:solidFill>
              </a:rPr>
              <a:t>1</a:t>
            </a:fld>
            <a:endParaRPr>
              <a:solidFill>
                <a:srgbClr val="FFFFFF"/>
              </a:solidFill>
            </a:endParaRPr>
          </a:p>
        </p:txBody>
      </p:sp>
      <p:grpSp>
        <p:nvGrpSpPr>
          <p:cNvPr id="327" name="Google Shape;327;p35"/>
          <p:cNvGrpSpPr/>
          <p:nvPr/>
        </p:nvGrpSpPr>
        <p:grpSpPr>
          <a:xfrm>
            <a:off x="830391" y="1191252"/>
            <a:ext cx="539044" cy="45826"/>
            <a:chOff x="4580561" y="2589004"/>
            <a:chExt cx="1064464" cy="25200"/>
          </a:xfrm>
        </p:grpSpPr>
        <p:sp>
          <p:nvSpPr>
            <p:cNvPr id="328" name="Google Shape;328;p35"/>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31D40"/>
                </a:solidFill>
              </a:endParaRPr>
            </a:p>
          </p:txBody>
        </p:sp>
        <p:sp>
          <p:nvSpPr>
            <p:cNvPr id="329" name="Google Shape;329;p35"/>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31D40"/>
                </a:solidFill>
              </a:endParaRPr>
            </a:p>
          </p:txBody>
        </p:sp>
      </p:grpSp>
      <p:sp>
        <p:nvSpPr>
          <p:cNvPr id="330" name="Google Shape;330;p35"/>
          <p:cNvSpPr txBox="1">
            <a:spLocks noGrp="1"/>
          </p:cNvSpPr>
          <p:nvPr>
            <p:ph type="title" idx="4294967295"/>
          </p:nvPr>
        </p:nvSpPr>
        <p:spPr>
          <a:xfrm>
            <a:off x="729450" y="2056375"/>
            <a:ext cx="7806900" cy="151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6600" b="0" dirty="0">
                <a:solidFill>
                  <a:schemeClr val="lt1"/>
                </a:solidFill>
                <a:latin typeface="Raleway Light" panose="020B0403030101060003" pitchFamily="34" charset="0"/>
                <a:ea typeface="Raleway Thin"/>
                <a:cs typeface="Raleway Thin"/>
                <a:sym typeface="Raleway Thin"/>
              </a:rPr>
              <a:t>Studio Screened </a:t>
            </a:r>
            <a:r>
              <a:rPr lang="en" sz="6600" b="0" dirty="0">
                <a:solidFill>
                  <a:schemeClr val="lt1"/>
                </a:solidFill>
                <a:latin typeface="Raleway Light" panose="020B0403030101060003" pitchFamily="34" charset="0"/>
                <a:ea typeface="Raleway Thin"/>
                <a:cs typeface="Raleway Thin"/>
                <a:sym typeface="Raleway Thin"/>
              </a:rPr>
              <a:t>Covers</a:t>
            </a:r>
            <a:endParaRPr sz="6600" b="0" dirty="0">
              <a:highlight>
                <a:schemeClr val="lt1"/>
              </a:highlight>
              <a:latin typeface="Raleway Light" panose="020B0403030101060003" pitchFamily="34" charset="0"/>
            </a:endParaRPr>
          </a:p>
        </p:txBody>
      </p:sp>
      <p:cxnSp>
        <p:nvCxnSpPr>
          <p:cNvPr id="331" name="Google Shape;331;p35"/>
          <p:cNvCxnSpPr/>
          <p:nvPr/>
        </p:nvCxnSpPr>
        <p:spPr>
          <a:xfrm>
            <a:off x="830400" y="4280665"/>
            <a:ext cx="2985300" cy="0"/>
          </a:xfrm>
          <a:prstGeom prst="straightConnector1">
            <a:avLst/>
          </a:prstGeom>
          <a:noFill/>
          <a:ln w="9525" cap="flat" cmpd="sng">
            <a:solidFill>
              <a:srgbClr val="FFFFFF"/>
            </a:solidFill>
            <a:prstDash val="solid"/>
            <a:round/>
            <a:headEnd type="none" w="med" len="med"/>
            <a:tailEnd type="none" w="med" len="med"/>
          </a:ln>
        </p:spPr>
      </p:cxnSp>
      <p:sp>
        <p:nvSpPr>
          <p:cNvPr id="332" name="Google Shape;332;p35"/>
          <p:cNvSpPr txBox="1">
            <a:spLocks noGrp="1"/>
          </p:cNvSpPr>
          <p:nvPr>
            <p:ph type="title" idx="4294967295"/>
          </p:nvPr>
        </p:nvSpPr>
        <p:spPr>
          <a:xfrm>
            <a:off x="715600" y="1299100"/>
            <a:ext cx="7010100" cy="350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dirty="0">
                <a:solidFill>
                  <a:srgbClr val="FFFFFF"/>
                </a:solidFill>
                <a:latin typeface="Raleway Light" panose="020B0403030101060003" pitchFamily="34" charset="0"/>
                <a:ea typeface="Raleway Thin"/>
                <a:cs typeface="AYT Craft Gothic Lt 2020" pitchFamily="50" charset="0"/>
                <a:sym typeface="Raleway Thin"/>
              </a:rPr>
              <a:t>2021—2022</a:t>
            </a:r>
            <a:endParaRPr sz="1400" dirty="0">
              <a:solidFill>
                <a:srgbClr val="FFFFFF"/>
              </a:solidFill>
              <a:latin typeface="Raleway Light" panose="020B0403030101060003" pitchFamily="34" charset="0"/>
              <a:ea typeface="Raleway Thin"/>
              <a:cs typeface="AYT Craft Gothic Lt 2020" pitchFamily="50" charset="0"/>
              <a:sym typeface="Raleway Thi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pic>
        <p:nvPicPr>
          <p:cNvPr id="3" name="Picture 2" descr="A picture containing text, businesscard, screenshot&#10;&#10;Description automatically generated">
            <a:extLst>
              <a:ext uri="{FF2B5EF4-FFF2-40B4-BE49-F238E27FC236}">
                <a16:creationId xmlns:a16="http://schemas.microsoft.com/office/drawing/2014/main" id="{166AA490-960F-49BD-A54F-BA33C40FB92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472429"/>
            <a:ext cx="9144000" cy="4670749"/>
          </a:xfrm>
          <a:prstGeom prst="rect">
            <a:avLst/>
          </a:prstGeom>
        </p:spPr>
      </p:pic>
      <p:sp>
        <p:nvSpPr>
          <p:cNvPr id="337" name="Google Shape;337;p3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a:t>
            </a:fld>
            <a:endParaRPr/>
          </a:p>
        </p:txBody>
      </p:sp>
    </p:spTree>
    <p:extLst>
      <p:ext uri="{BB962C8B-B14F-4D97-AF65-F5344CB8AC3E}">
        <p14:creationId xmlns:p14="http://schemas.microsoft.com/office/powerpoint/2010/main" val="1601375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16878D3C-A30E-4EF3-B144-A534BA52968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472702"/>
            <a:ext cx="9144000" cy="4670476"/>
          </a:xfrm>
          <a:prstGeom prst="rect">
            <a:avLst/>
          </a:prstGeom>
        </p:spPr>
      </p:pic>
      <p:sp>
        <p:nvSpPr>
          <p:cNvPr id="337" name="Google Shape;337;p3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a:t>
            </a:fld>
            <a:endParaRPr/>
          </a:p>
        </p:txBody>
      </p:sp>
    </p:spTree>
    <p:extLst>
      <p:ext uri="{BB962C8B-B14F-4D97-AF65-F5344CB8AC3E}">
        <p14:creationId xmlns:p14="http://schemas.microsoft.com/office/powerpoint/2010/main" val="1922897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13F956D0-B66D-44AB-8756-DE3C501B1FC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472702"/>
            <a:ext cx="9144000" cy="4670476"/>
          </a:xfrm>
          <a:prstGeom prst="rect">
            <a:avLst/>
          </a:prstGeom>
        </p:spPr>
      </p:pic>
      <p:sp>
        <p:nvSpPr>
          <p:cNvPr id="337" name="Google Shape;337;p3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12</a:t>
            </a:fld>
            <a:endParaRPr/>
          </a:p>
        </p:txBody>
      </p:sp>
    </p:spTree>
    <p:extLst>
      <p:ext uri="{BB962C8B-B14F-4D97-AF65-F5344CB8AC3E}">
        <p14:creationId xmlns:p14="http://schemas.microsoft.com/office/powerpoint/2010/main" val="3066393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2" name="Title 1">
            <a:extLst>
              <a:ext uri="{FF2B5EF4-FFF2-40B4-BE49-F238E27FC236}">
                <a16:creationId xmlns:a16="http://schemas.microsoft.com/office/drawing/2014/main" id="{F4C491EC-44E3-476B-9BDF-396DB37972B7}"/>
              </a:ext>
            </a:extLst>
          </p:cNvPr>
          <p:cNvSpPr>
            <a:spLocks noGrp="1"/>
          </p:cNvSpPr>
          <p:nvPr>
            <p:ph type="title"/>
          </p:nvPr>
        </p:nvSpPr>
        <p:spPr>
          <a:xfrm>
            <a:off x="729450" y="915957"/>
            <a:ext cx="7688700" cy="535200"/>
          </a:xfrm>
        </p:spPr>
        <p:txBody>
          <a:bodyPr/>
          <a:lstStyle/>
          <a:p>
            <a:r>
              <a:rPr lang="en-US" dirty="0"/>
              <a:t>A New Way to View Covers</a:t>
            </a:r>
          </a:p>
        </p:txBody>
      </p:sp>
      <p:sp>
        <p:nvSpPr>
          <p:cNvPr id="3" name="Text Placeholder 2">
            <a:extLst>
              <a:ext uri="{FF2B5EF4-FFF2-40B4-BE49-F238E27FC236}">
                <a16:creationId xmlns:a16="http://schemas.microsoft.com/office/drawing/2014/main" id="{B1902575-0A89-44C9-BAF6-4C5935931D4A}"/>
              </a:ext>
            </a:extLst>
          </p:cNvPr>
          <p:cNvSpPr>
            <a:spLocks noGrp="1"/>
          </p:cNvSpPr>
          <p:nvPr>
            <p:ph type="body" idx="1"/>
          </p:nvPr>
        </p:nvSpPr>
        <p:spPr>
          <a:xfrm>
            <a:off x="729450" y="1451157"/>
            <a:ext cx="7448875" cy="2261100"/>
          </a:xfrm>
        </p:spPr>
        <p:txBody>
          <a:bodyPr/>
          <a:lstStyle/>
          <a:p>
            <a:pPr marL="146050" indent="0">
              <a:buNone/>
            </a:pPr>
            <a:r>
              <a:rPr lang="en-US" dirty="0"/>
              <a:t>The following slides contain 10 Studio Screened cover designs available for the 2021—2022 school year. Use this presentation to preview all covers and narrow down your selection for the best yearbook cover ever!</a:t>
            </a:r>
          </a:p>
          <a:p>
            <a:pPr marL="146050" indent="0">
              <a:buNone/>
            </a:pPr>
            <a:endParaRPr lang="en-US" dirty="0"/>
          </a:p>
          <a:p>
            <a:pPr marL="146050" indent="0">
              <a:buNone/>
            </a:pPr>
            <a:r>
              <a:rPr lang="en-US" b="1" dirty="0"/>
              <a:t>Tips for narrowing down cover designs:</a:t>
            </a:r>
          </a:p>
          <a:p>
            <a:r>
              <a:rPr lang="en-US" dirty="0"/>
              <a:t>Hide or delete the cover designs you’re not interested in.</a:t>
            </a:r>
          </a:p>
          <a:p>
            <a:r>
              <a:rPr lang="en-US" dirty="0"/>
              <a:t>Switch to a grid view (View &gt; Slide Sorter) to view several designs at once and move your favorites to the top.</a:t>
            </a:r>
          </a:p>
          <a:p>
            <a:r>
              <a:rPr lang="en-US" dirty="0"/>
              <a:t>Save your favorite designs as images (File &gt; Export &gt; Change File Type &gt; JPEG) to share via Kahoot, Google Form, etc. and have a larger audience vote on them.</a:t>
            </a:r>
          </a:p>
          <a:p>
            <a:r>
              <a:rPr lang="en-US" dirty="0"/>
              <a:t>Choose one of the following icons to copy and paste onto your favorite designs.</a:t>
            </a:r>
          </a:p>
        </p:txBody>
      </p:sp>
      <p:sp>
        <p:nvSpPr>
          <p:cNvPr id="337" name="Google Shape;337;p36"/>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a:p>
        </p:txBody>
      </p:sp>
      <p:pic>
        <p:nvPicPr>
          <p:cNvPr id="4" name="Graphic 3" descr="Heart">
            <a:extLst>
              <a:ext uri="{FF2B5EF4-FFF2-40B4-BE49-F238E27FC236}">
                <a16:creationId xmlns:a16="http://schemas.microsoft.com/office/drawing/2014/main" id="{3F908BDD-21C0-4560-8953-2B6F0B25408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32317" y="4083478"/>
            <a:ext cx="914400" cy="914400"/>
          </a:xfrm>
          <a:prstGeom prst="rect">
            <a:avLst/>
          </a:prstGeom>
        </p:spPr>
      </p:pic>
      <p:pic>
        <p:nvPicPr>
          <p:cNvPr id="6" name="Graphic 5" descr="Thumbs up sign">
            <a:extLst>
              <a:ext uri="{FF2B5EF4-FFF2-40B4-BE49-F238E27FC236}">
                <a16:creationId xmlns:a16="http://schemas.microsoft.com/office/drawing/2014/main" id="{8EA4504A-BBFD-447D-A98F-630CFCF9FB3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337274" y="4083478"/>
            <a:ext cx="914400" cy="914400"/>
          </a:xfrm>
          <a:prstGeom prst="rect">
            <a:avLst/>
          </a:prstGeom>
        </p:spPr>
      </p:pic>
      <p:pic>
        <p:nvPicPr>
          <p:cNvPr id="8" name="Graphic 7" descr="Star">
            <a:extLst>
              <a:ext uri="{FF2B5EF4-FFF2-40B4-BE49-F238E27FC236}">
                <a16:creationId xmlns:a16="http://schemas.microsoft.com/office/drawing/2014/main" id="{EB51E901-A05F-4593-B0B0-C01AB7D47C3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542231" y="4083527"/>
            <a:ext cx="914400" cy="914400"/>
          </a:xfrm>
          <a:prstGeom prst="rect">
            <a:avLst/>
          </a:prstGeom>
        </p:spPr>
      </p:pic>
    </p:spTree>
    <p:extLst>
      <p:ext uri="{BB962C8B-B14F-4D97-AF65-F5344CB8AC3E}">
        <p14:creationId xmlns:p14="http://schemas.microsoft.com/office/powerpoint/2010/main" val="2803873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56EC10D3-411D-4BDD-9B6E-1A9257ABC35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472702"/>
            <a:ext cx="9144000" cy="4670476"/>
          </a:xfrm>
          <a:prstGeom prst="rect">
            <a:avLst/>
          </a:prstGeom>
        </p:spPr>
      </p:pic>
      <p:sp>
        <p:nvSpPr>
          <p:cNvPr id="337" name="Google Shape;337;p3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a:p>
        </p:txBody>
      </p:sp>
    </p:spTree>
    <p:extLst>
      <p:ext uri="{BB962C8B-B14F-4D97-AF65-F5344CB8AC3E}">
        <p14:creationId xmlns:p14="http://schemas.microsoft.com/office/powerpoint/2010/main" val="1060956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DC19C9E4-2720-447C-85A9-16A72EE5C6E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472702"/>
            <a:ext cx="9144000" cy="4670476"/>
          </a:xfrm>
          <a:prstGeom prst="rect">
            <a:avLst/>
          </a:prstGeom>
        </p:spPr>
      </p:pic>
      <p:sp>
        <p:nvSpPr>
          <p:cNvPr id="337" name="Google Shape;337;p3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a:p>
        </p:txBody>
      </p:sp>
    </p:spTree>
    <p:extLst>
      <p:ext uri="{BB962C8B-B14F-4D97-AF65-F5344CB8AC3E}">
        <p14:creationId xmlns:p14="http://schemas.microsoft.com/office/powerpoint/2010/main" val="2965546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97359BC7-0705-4A95-A881-7ACE8662642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472429"/>
            <a:ext cx="9144000" cy="4670749"/>
          </a:xfrm>
          <a:prstGeom prst="rect">
            <a:avLst/>
          </a:prstGeom>
        </p:spPr>
      </p:pic>
      <p:sp>
        <p:nvSpPr>
          <p:cNvPr id="337" name="Google Shape;337;p3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spTree>
    <p:extLst>
      <p:ext uri="{BB962C8B-B14F-4D97-AF65-F5344CB8AC3E}">
        <p14:creationId xmlns:p14="http://schemas.microsoft.com/office/powerpoint/2010/main" val="1179534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pic>
        <p:nvPicPr>
          <p:cNvPr id="3" name="Picture 2" descr="A picture containing chart&#10;&#10;Description automatically generated">
            <a:extLst>
              <a:ext uri="{FF2B5EF4-FFF2-40B4-BE49-F238E27FC236}">
                <a16:creationId xmlns:a16="http://schemas.microsoft.com/office/drawing/2014/main" id="{44339E04-BA30-4024-A325-94429BDB853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472702"/>
            <a:ext cx="9144000" cy="4670476"/>
          </a:xfrm>
          <a:prstGeom prst="rect">
            <a:avLst/>
          </a:prstGeom>
        </p:spPr>
      </p:pic>
      <p:sp>
        <p:nvSpPr>
          <p:cNvPr id="337" name="Google Shape;337;p3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spTree>
    <p:extLst>
      <p:ext uri="{BB962C8B-B14F-4D97-AF65-F5344CB8AC3E}">
        <p14:creationId xmlns:p14="http://schemas.microsoft.com/office/powerpoint/2010/main" val="643898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E07E2B52-53D1-44A1-A581-CFCB8F0A121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472975"/>
            <a:ext cx="9144000" cy="4670203"/>
          </a:xfrm>
          <a:prstGeom prst="rect">
            <a:avLst/>
          </a:prstGeom>
        </p:spPr>
      </p:pic>
      <p:sp>
        <p:nvSpPr>
          <p:cNvPr id="337" name="Google Shape;337;p3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a:t>
            </a:fld>
            <a:endParaRPr/>
          </a:p>
        </p:txBody>
      </p:sp>
    </p:spTree>
    <p:extLst>
      <p:ext uri="{BB962C8B-B14F-4D97-AF65-F5344CB8AC3E}">
        <p14:creationId xmlns:p14="http://schemas.microsoft.com/office/powerpoint/2010/main" val="3847001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pic>
        <p:nvPicPr>
          <p:cNvPr id="3" name="Picture 2" descr="A picture containing text, businesscard, screenshot&#10;&#10;Description automatically generated">
            <a:extLst>
              <a:ext uri="{FF2B5EF4-FFF2-40B4-BE49-F238E27FC236}">
                <a16:creationId xmlns:a16="http://schemas.microsoft.com/office/drawing/2014/main" id="{5B079D34-6E2F-4D0E-BC52-12AFC253E8E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472702"/>
            <a:ext cx="9144000" cy="4670476"/>
          </a:xfrm>
          <a:prstGeom prst="rect">
            <a:avLst/>
          </a:prstGeom>
        </p:spPr>
      </p:pic>
      <p:sp>
        <p:nvSpPr>
          <p:cNvPr id="337" name="Google Shape;337;p3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a:t>
            </a:fld>
            <a:endParaRPr/>
          </a:p>
        </p:txBody>
      </p:sp>
    </p:spTree>
    <p:extLst>
      <p:ext uri="{BB962C8B-B14F-4D97-AF65-F5344CB8AC3E}">
        <p14:creationId xmlns:p14="http://schemas.microsoft.com/office/powerpoint/2010/main" val="1625852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pic>
        <p:nvPicPr>
          <p:cNvPr id="3" name="Picture 2" descr="A picture containing diagram&#10;&#10;Description automatically generated">
            <a:extLst>
              <a:ext uri="{FF2B5EF4-FFF2-40B4-BE49-F238E27FC236}">
                <a16:creationId xmlns:a16="http://schemas.microsoft.com/office/drawing/2014/main" id="{51ADD783-8567-4EBD-B827-01C561D4FB6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472429"/>
            <a:ext cx="9144000" cy="4670749"/>
          </a:xfrm>
          <a:prstGeom prst="rect">
            <a:avLst/>
          </a:prstGeom>
        </p:spPr>
      </p:pic>
      <p:sp>
        <p:nvSpPr>
          <p:cNvPr id="337" name="Google Shape;337;p3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a:t>
            </a:fld>
            <a:endParaRPr/>
          </a:p>
        </p:txBody>
      </p:sp>
    </p:spTree>
    <p:extLst>
      <p:ext uri="{BB962C8B-B14F-4D97-AF65-F5344CB8AC3E}">
        <p14:creationId xmlns:p14="http://schemas.microsoft.com/office/powerpoint/2010/main" val="2899135407"/>
      </p:ext>
    </p:extLst>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A1FF7EAE34A0848B6A1C047634E4E0A" ma:contentTypeVersion="13" ma:contentTypeDescription="Create a new document." ma:contentTypeScope="" ma:versionID="a5f45faa1b6765896ac3f82caee0e8f4">
  <xsd:schema xmlns:xsd="http://www.w3.org/2001/XMLSchema" xmlns:xs="http://www.w3.org/2001/XMLSchema" xmlns:p="http://schemas.microsoft.com/office/2006/metadata/properties" xmlns:ns2="8b69dccb-383c-4d95-9874-025b4a67e739" xmlns:ns3="660588c8-ac6f-4605-a15a-1614aacff7bd" targetNamespace="http://schemas.microsoft.com/office/2006/metadata/properties" ma:root="true" ma:fieldsID="0c3cef6f0913d2da96ee9e0d5658093b" ns2:_="" ns3:_="">
    <xsd:import namespace="8b69dccb-383c-4d95-9874-025b4a67e739"/>
    <xsd:import namespace="660588c8-ac6f-4605-a15a-1614aacff7b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MediaServiceAutoKeyPoints" minOccurs="0"/>
                <xsd:element ref="ns2:MediaServiceKeyPoints"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69dccb-383c-4d95-9874-025b4a67e7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60588c8-ac6f-4605-a15a-1614aacff7b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7A8A4BA-90E0-473F-ABDA-301A405DC821}">
  <ds:schemaRefs>
    <ds:schemaRef ds:uri="http://schemas.microsoft.com/sharepoint/v3/contenttype/forms"/>
  </ds:schemaRefs>
</ds:datastoreItem>
</file>

<file path=customXml/itemProps2.xml><?xml version="1.0" encoding="utf-8"?>
<ds:datastoreItem xmlns:ds="http://schemas.openxmlformats.org/officeDocument/2006/customXml" ds:itemID="{9226ED40-9011-4ED8-957E-B62388D8399A}">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3551DB7B-3A28-43EC-A0EF-410191D590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69dccb-383c-4d95-9874-025b4a67e739"/>
    <ds:schemaRef ds:uri="660588c8-ac6f-4605-a15a-1614aacff7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1097</TotalTime>
  <Words>151</Words>
  <Application>Microsoft Office PowerPoint</Application>
  <PresentationFormat>On-screen Show (16:9)</PresentationFormat>
  <Paragraphs>22</Paragraphs>
  <Slides>12</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Lato</vt:lpstr>
      <vt:lpstr>Raleway Light</vt:lpstr>
      <vt:lpstr>Helvetica Neue Light</vt:lpstr>
      <vt:lpstr>Arial</vt:lpstr>
      <vt:lpstr>Raleway</vt:lpstr>
      <vt:lpstr>Raleway Thin</vt:lpstr>
      <vt:lpstr>Streamline</vt:lpstr>
      <vt:lpstr>Studio Screened Covers</vt:lpstr>
      <vt:lpstr>A New Way to View Covers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Studio Litho Covers</dc:title>
  <dc:creator>Miceli, Lindsey</dc:creator>
  <cp:lastModifiedBy>Miceli, Lindsey</cp:lastModifiedBy>
  <cp:revision>7</cp:revision>
  <dcterms:modified xsi:type="dcterms:W3CDTF">2021-10-26T16:59:08Z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0x0101006A1FF7EAE34A0848B6A1C047634E4E0A</vt:lpwstr>
  </property>
</Properties>
</file>